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28" r:id="rId4"/>
    <p:sldId id="484" r:id="rId5"/>
    <p:sldId id="474" r:id="rId6"/>
    <p:sldId id="479" r:id="rId7"/>
    <p:sldId id="485" r:id="rId8"/>
    <p:sldId id="481" r:id="rId9"/>
    <p:sldId id="482" r:id="rId10"/>
    <p:sldId id="434" r:id="rId11"/>
  </p:sldIdLst>
  <p:sldSz cx="9144000" cy="5715000" type="screen16x10"/>
  <p:notesSz cx="6858000" cy="9144000"/>
  <p:embeddedFontLst>
    <p:embeddedFont>
      <p:font typeface="Orly's Font 2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19:25:40.977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90F3BBFD-F09B-4709-AC5A-A5EF25EE6E7A}" emma:medium="tactile" emma:mode="ink">
          <msink:context xmlns:msink="http://schemas.microsoft.com/ink/2010/main" type="inkDrawing" rotatedBoundingBox="16651,7096 20133,9717 18671,11661 15188,9040" semanticType="callout" shapeName="Other">
            <msink:sourceLink direction="with" ref="{804B03E8-D775-410D-B36B-D6A22419C1E3}"/>
            <msink:sourceLink direction="with" ref="{BB8D0086-3DC4-4C96-828C-9BBAE74FD24A}"/>
          </msink:context>
        </emma:interpretation>
      </emma:emma>
    </inkml:annotationXML>
    <inkml:trace contextRef="#ctx0" brushRef="#br0">0 192 4099,'0'0'1538,"0"0"-833,0 0 159,0 0 321,0 0-256,0 0-384,0 0-97,0 0-95,0 0-129,0 0 64,0 0 0,0 0 97,0 0-33,0 0-96,30 0 161,-30 0-97,34 0 128,-34 0-127,31 0-65,2 0-32,-2 0-32,2 0 97,-2 0-33,3 0-128,-3 0 0,33 0 64,-31 0-96,-2 0 0,3-34 1,30 34 63,-33 0-96,2 0-32,-2 0 64,-31 0-32,34 0 32,-34 0 0,30 0 0,4 0 0,-3 0-128,-31 0 64,33 0-32,-2 0 32,-31 0 0,34 0-64,-4 0 32,4 0 32,-3 0 0,2 0-32,31 0 0,-33 0 0,3 0 32,-3 0-32,2 0 0,-2 0 0,2 0 97,-33 0-97,34 0 0,-3 0 32,2 0 32,-2 0 64,3 0-96,30 0 0,-33 0 0,2 0 0,32 0-32,-35 0 64,4 0-64,30 0-32,-33 0 32,33 0 0,-30 0 64,-4-30-128,4 30 96,-3 0-32,2 0 0,-2 0-32,3 0 96,-34 0-96,30 0 64,4 0-32,-3 0 0,2-34 0,-2 34-32,3 0 64,-4 0-32,4 0 0,-34 0 0,31 0 0,2 0 32,-2 0-32,-31 0 32,34 0-64,-4-31 96,4 31-64,-3 0 0,2 0 32,-2 0-64,2 0 64,-2 0-64,3 0 160,-34 0-128,31 0 32,2 0 0,-33 0 32,31 0-96,2 0 64,-2 0-32,3 0 64,-34 0-64,30 0 0,4 0 0,-3 0 0,-31 0 64,33 0-128,-2 0 160,3-33-128,-34 33 96,30 0-64,4 0 33,-3 0-33,-31 0 32,33 0-32,-33 0 32,0 0-32,34 0-64,-34 0 128,0 0-96,0 0 64,0 0 0,0 0-32,31 0-32,-31 0 0,0 0 96,0 0-96,0 0 64,33 0-32,-33 0 0,0 0 0,31 0-32,-31 0 64,33 0-64,-2-31 64,-31 31-32,34 0 64,-34 0-128,0 0 160,0 0-64,0 0 32,0 0 32,0 0 0,0 0 64,0 0 64,0 0-31,0 0-1,0 0 32,0 0-32,0 0 64,0 0 1,0 0-65,0 0 32,0 0-160,0 0 96,0 0-96,0 0 32,0 0 32,0 0 33,0 31-161,0 2 32,0-2 0,0 3-32,-34-4 0,34 4-32,0-3 64,0 33-64,0-30 64,0-4 0,-31 4 0,31 30-32,0-33 32,0 3 32,0-1-64,0 31 64,0-33-32,0 3 32,0-4-32,0 4 64,0 30-64,0-33-32,0 33 64,0-30-64,0 30 32,0 1 32,0-35 0,0 35-32,0-32 32,0-2-32,0 33 33,0-30-1,0-3 64,0 2-64,0-2-64,0 2 64,0 32 0,0-35 32,0 4 0,0 30-32,0-33-32,0 3 64,0 30-64,0-30 0,0-4 96,0 4-96,0-3 65,0 2-65,0-2 64,0 2-128,0-2 64,0-31 32,0 34-96,0-3 96,0 2-64,0-2 64,0 2-32,0-2 0,0 3 0,0-34 64,0 30-32,0-30-32,0 0 32,0 34-32,0-34 0,0 31-96,0-31 160,0 33-128,0-2 32,0-31 32,0 34 0,0-34-32,0 0 32,0 30 32,0-30-32,0 34 64,0-3-63,0-31 95,0 33-128,0-2 96,0-31-96,0 34 32,0-4 0,0-30-64,0 0 96,0 0-32,0 34 0,0-34-64,0 0 128,0 0-96,0 31 32,0-31 32,0 0-96,0 33 64,0-33-32,0 31 32,0-31-32,0 0 0,0 0 32,0 0-32,0 33-32,0-33 64,0 0 0,0 0-64,0 0 64,0 0-64,0 31 32,0-31 0,0 34 32,0-34-64,0 0 32,0 0 0,0 31 0,0-31 32,0 0-64,0 33 64,0-33-32,0 0 0,0 34-64,0-34 96,0 0-64,0 0-32,0 0 32,0 0-32,0 0 0,0 0-64,0 0 32,0 0-32,0 0 128,0 0-33,0 0 1,0 0 0,0 0 64,0 0-64,0 0 32,0 0 0,0 0 0,0 0 32,0 0-96,0 0 64,0 0 64,0 0-128,0 0 96,0 0-32,0 0 0,0 0-32,0 0 96,0 0-96,0 0 32,0 0-32,0 0-32,0 0-160,0 0-256,0 0-353,0 0-641,0 0-287,0 0-738,0 0-1600</inkml:trace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08:24:27.72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 contextRef="#ctx0" brushRef="#br0">8013 1181 64,'0'0'512,"0"0"609,0 0-512,0 0-97,0 0 129,0 0-65,0 0 33,0 0 64,0 0-129,0 0 1,0 0-1,0 0-95,0-31-65,0 31-192,0-33 0,0 33-64,0-31 0,0 31 97,0-33-161,0 33-32,0 0 128,0-31-128,0 31 64,0-34-96,0 34 96,0 0 128,0-30-96,0 30 1,0 0-33,0-34-32,0 34 0,0-31-32,0 31 32,0 0-32,0 0 0,0-33-32,0 33 32,0 0-32,0 0 32,0 0-64,0 0 160,0 0-32,0-34-96,0 34 64,0 0 0,0 0 0,0 0-32,0 0 97,0 0-33,0 0-32,0 0 128,0 0 64,0 0 193,0 0-225,0 0-32,0 0-192,0 0 32,0 0 32,-31 0-64,31 0 0,0 0-32,0 0 32,0 0 288,0 0-96,0 0-95,0 0 95,0 34-64,0-1 0,0-33-64,0 31 64,0 3-96,0-4 0,0 4 64,0-34-64,0 31 96,0 2-128,0-2 32,0-31-32,0 33 33,0-33-1,0 31-32,0-31 32,0 0-64,0 34 64,0-34-64,0 0 32,0 0 0,0 0 0,0 0 0,0 0-65,0 0 65,0 0-32,0 0 0,0 0-32,0 0 64,0 0-64,0 0 64,0 0-96,0 0 96,0 0-32,0 0 32,0 0-32,0 0-128,0 0 192,0 0-64,0 0 64,0 0-32,0 0-32,0 0 0,0 0 0,0 0-96,0 0 64,0 0-96,0 0-1,0 0 1,0 0 0,0 0-160,0 0 256,0 0-32,0 0 0,0 0 64,0 0-65,0 0-95,0-34 32,0 3 64,0-2-128,0 2 0,0-2 63,0 2 65,0-3-96,0 4 32,0-4 64,0 3 96,0-2-32,0 33 64,0-34-32,0 3 32,-34 31-32,34-33 32,0 33-32,0 0 96,0 0 32,0 0 32,0 0 1,0 0-129,0 0 64,0 0-32,0 0 0,0 0-32,0 0 0,0 0 0,0 0 0,0 0 0,0 0 32,0 0-64,0 0 128,0 0 385,0 33-289,-30-33 32,30 65 0,0-32 1,0-2-33,0 3 0,0-4-32,0 4-64,0-3 64,0 2-63,0-2 31,0-31-128,0 33 32,0-2-32,0-31 32,0 34 32,0-34-96,0 31 32,0-31-64,0 0 64,0 33-32,0-33-32,0 0 64,0 0-32,0 0-64,0 0-32,0 0 32,0 0-32,0 0 64,0 0-193,0 0-31,0 0 0,0 0-160,0 0 320,30-33 63,-30 33-159,0-31-128,0-34 0,34 32 63,-34-31 65,0 33-32,0-3 160,0-30-32,0 33 64,0-2 96,0 33 0,0 0 0,0 0-32,0 0 96,0 0-128,0-34 32,0 34 32,0 0 0,0 0 32,0 0-31,0 0-1,0 0-64,0 0-64,0 0 128,0 0 96,0 0-64,0 34 64,0-34-64,0 0 64,0 33-64,0-2 64,0 3 1,0-4-1,0 4 128,-34-3 0,34 2-96,0-2-63,0 2-33,0-33-64,0 31 64,0 3-64,0-3 0,0-31 0,0 33-32,0-33 0,0 0-32,0 0 64,0 0-96,0 0 0,0 0 32,0 0 0,0 0-96,0 0-1,0 0-63,0 0 32,0 0-32,0 0-32,0 0 32,0 0-1,0 0-159,0 0 96,0 0 0,0 0 127,0 0-255,0 0 128,0 0-64,0 0-33,0 0-63,0 0-161,0 0-448,0 0-1153,0 0-1569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08:24:27.722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 contextRef="#ctx0" brushRef="#br0">8239 924 832,'0'0'609,"0"0"31,0 0-127,0 0-97,0 0 33,0 0 127,-33 0 65,33 0-161,0 0 97,0 0-161,0 0 33,0 0-1,0 0 33,0 0-129,0 0 64,0 0 33,0 0-129,0 0-32,0 0-95,0 34 31,0-34-32,0 30-64,0-30 0,0 34-64,0-34 64,0 31-64,0-31-32,0 0-32,0 0 97,0 0-65,0 0 0,0 0-32,0 0-161,0 0-63,0 0 32,0 0 512,0-31-256,0-3 0,0 4 1,0-4-130,0 3 130,0-2-65,0-1 0,0 3 32,0-2 0,0 2-32,0-3 64,0 34-64,0-30 128,0 30-96,0 0 0,0 0 0,0 0 32,0-34 32,0 34 32,0 0 32,0 0 0,0 0 97,0 0-1,0 0 96,0 0-160,0 0 65,0 0-193,0 0 96,0 0-96,0 0 160,0 0-128,0 34-32,0-34 161,0 0-161,0 30 128,0 4-192,0-3 96,0 2 0,0-2-64,0 3 0,0-1-32,0-33 32,0 31-96,33-31 96,-33 0-64,0 34 32,0-34-32,0 0-32,0 0 32,0 0-64,0 0 32,0 0-128,0 0-161,0 0-159,0 0 191,0 0-95,0 0 224,0-34 32,0 3-65,0-2 33,0-32 32,31 32 160,-31 2-32,0 31 64,0-34-64,0 34 128,0-30-64,0 30 96,0 0-32,0 0-31,0 0-33,0 0 128,0 0-64,0 0 96,0 0 288,0 0-287,0 0 191,0 30-64,0 4-96,0-3-63,0 2-65,0-2 0,0 3-32,0-1 64,0-2-96,0 3 0,0-34 0,0 30-32,0-30 32,0 0-64,0 0 32,0 0-32,0 0-64,0 0-128,0 0-32,0 0-33,0 0 289,0 0 0,0-30-64,0-4 64,0 3-128,-31-36 224,31 36-224,0-2 160,0 2-64,0-3 32,0 4 0,0-4 0,0 3 0,-33 31 32,33 0 64,0-33-96,0 33 32,0 0 0,0 0-64,0 0 32,0 0-128,0 0 96,0 0 0,0 0-32,0 0 352,0 0-192,0 0 32,0 33 33,0-33-97,0 31 32,0 3-32,0-4 0,0 4 0,0-3-64,0-31 64,0 33-128,0-33 128,0 0-64,0 31-64,0-31 64,0 0-32,0 0 0,0 0-128,0 0-65,0 0-255,0 0-129,0 0-383,0 0 63,0 0 544,0-31 161,0 31-128,33-33 31,-33 2 33,0-3-128,0 4 384,0 30 96,0-34 32,0 34-96,0 0-96,0 0 160,0 0 384,0 0-320,0 0 65,0 34-1,0-34-96,0 0 32,0 30-96,0-30 0,0 0-32,0 34 0,0-34 0,0 0-96,0 0 0,0 0-128,0 0-129,0 31-191,0-31-161,0 0-672,0 0-609,0 0-1121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08:24:27.72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 contextRef="#ctx0" brushRef="#br0">8206 1022 2594,'0'0'480,"0"0"770,0 0-129,0 0-641,0 0 193,0 0 95,0-34-31,0 34-96,0 0-65,0 0-63,0 0-193,0 0 32,0 0-127,0 0-33,0 0 64,0 0 64,0 0-63,0 0-97,0 0-128,0 0-32,0 0-32,0 0-32,0 0-32,0 0-65,0 0-191,0 0-224,0 0 127,0 0 33,0 0 31,0 0 225,0 0 96,0 0 160,0 0-32,0 0 161,0 0 31,0 0 64,0 0 32,0 0-63,0 0 127,0 0 97,0 0-257,0 0-288,0 0 224,0 0 0,0 0-128,0 0 160,0 0-95,0 0 63,0 0-160,0 0 0,0 0 64,0 0-32,-31 0-64,31 0 32,0 0-32,0 0 0,0 34 32,0-34-64,-34 0 32,34 0 0,0 0 0,0 31 0,-30-31 0,30 0 0,0 0 32,0 33-32,-34-33 0,34 0 32,0 31-32,0-31 96,-31 33-96,31-33 0,0 31 32,0-31-64,-33 34 64,33-34-32,0 31 32,0-31-64,0 33 64,0-33-32,-31 31 32,31-31-32,0 0 0,0 0 32,0 33-32,0-33-32,0 0 32,0 0 0,0 0 32,0 0-32,0 31-32,0-31 64,0 0-32,0 0-32,0 0 32,0 0-32,0 0 0,0 0-96,0 0 96,0 0 0,0 0 0,0 0-32,0 0-96,0 0 64,0 0-97,0 0-159,0 0-256,0 0-129,0 0-352,0 0-609,0 0-1152,0 0-866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49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51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0,-21-26-32,-2 26-96,2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26 32,-2-26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31,-22-26-63,22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26-32,23-26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52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54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55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57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58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678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0,21 25 64,-21-25-64,0 0 0,0 27 0,0-27 0,0 25 0,23-25 32,-23 0-32,0 27-32,0-27 32,21 25 0,-21-25-64,0 0 128,0 0-128,0 27 64,22-27 0,-22 0 0,0 0 0,21 25-64,-21-25 96,0 0-96,23 0 0,-23 0-64,0 0-32,0 27 128,21-27 64,-21 0 0,0 0-32,23 0 192,-23 0-128,0 0 32,21 0-128,-21 0 96,0 0-64,22 0 0,-22 0 32,0 0-128,21 0 32,-21 0 32,0 0 0,0 0 32,0 0 0,23 0 0,-23 0 32,0 0-32,0 0 32,21 0 64,-21 0-352,0 0 96,23 0 256,-23 0-96,0 0 0,21 0-96,-21 0 288,0 0-128,23 0 128,-23-27-160,0 27 32,21 0 32,-21 0-96,0-25 65,22 25-65,-22 0-129,0 0 225,21-27-31,-21 27-1,0 0-32,23-25-32,-23 25-32,0 0 64,0 0 64,0-27-64,0 27 0,21 0 0,-21 0 0,0-25 32,0 25-64,0 0 0,0 0 0,0-27 64,23 27-96,-23 0 64,0 0-32,0-25 32,0 25-32,0 0-32,21 0 64,-21 0-64,0 0 96,0-27-64,0 27 0,0 0 0,0 0-32,23 0 64,-23-25-32,0 25 0,0 0-32,22-27 32,-22 27-32,0 0 64,21 0-32,-21-25 0,0 25 0,0 0-32,0 0 32,0 0 0,0 0 0,0 0 0,0 0 32,0 0-32,0 0 0,0 0 0,0 0 0,0 0 0,0 0 32,0 0-64,0-27 64,0 27-32,0 0 0,0-25 0,0 25-32,0 0 64,0 0-32,23-27-32,-23 27 64,0 0 0,0 0-32,0 0 0,0 0 96,0 0-96,0 0 64,0 0-64,0 0 0,0 0 32,0 0-32,0 0 32,0 0-64,0 0 64,0 0-32,0 0 0,0 0-96,0 0 0,0 0 32,0 0 32,0 0 128,0 0 64,0 0-128,0 0 128,21 0-63,-21 27-33,23-27-32,-23 0 64,21 0-96,2 25 32,-23-25 0,20 0-64,-20 0 64,23 0 0,-23 0-32,21 27 32,-21-27-64,23 0 64,-23 0 0,21 0-32,-21 0 64,23 0-64,-23 0 32,21 25-32,-21-25 0,0 0 32,22 0-64,-22 0 64,21 0-32,-21 0 0,23 27 0,-23-27 32,21 0-32,1 0 0,-22 0 0,21 0 0,-21 25 32,23-25-32,-23 0 0,20 0 0,-20 0 0,23 0 32,-23 0-32,0 0-32,21 27 64,2-27-32,-23 0 96,21 0-192,2 0 96,-23 0 0,21 0 96,-21 25-96,22-25-96,-22 0 192,21 0-96,2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64,2 0-96,21-27 0,-22 27 64,1 0-32,-2-25 0,23 25 0,-21-26-32,-2 26-96,2 0 192,21-25-64,-23 25 32,3 0-160,20 0 32,-23-27 224,2 27-160,-1 0 64,1 0-192,21-25 224,-23 25-64,2 0 64,-1 0-32,22-27-64,-21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0-32,-21 0 32,21 0-96,-23 0-64,3 0 128,-24 0 32,21 0-64,2 0 64,-23 0-96,22 0 192,-1 0-192,2 0 32,-2 0 0,-21 0-32,23 0 96,-22 0-96,20 0 64,2 0-64,-2 27 64,2-27-32,-2 0 32,2 25 32,-1-25-128,1 0 128,21 0-128,-23 0 128,2 0-128,-2 0 128,2 0-64,21 0 64,-22 0-96,1 0 64,-2 0-32,2 0 0,21 0 64,-23 0 0,2 0 33,-2 0-1,23 0-32,0 0 0,-21 0-32,21 0 96,-22 0-96,22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0,22 2 0,-22-2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64,-1-27-64,22 0 0,-21 0 32,21 25-32,-22-25 32,1 27-64,-2-27 64,2 0-32,21 0 64,-23 25-96,23-25 96,-20 0-96,20 0 32,-23 0-32,2 26 32,-2-26 32,23 0-64,-21 25 32,-2-25 0,2 0 32,-1 27-96,22-27 64,-21 0 0,-2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27-64,-2 0 32,1 0 32,-1-25-64,2 25 64,-23 0-64,21-27 32,2 27-64,-23 0 128,21 0-128,-21 0 128,23 0-128,-23 0 128,20 0-64,-20 0 0,23 0 0,-23 0 0,21-25 32,-21 25-64,23 0 64,-2-27-64,-21 27 64,0 0-64,22 0 64,-22 0-32,0-25 0,0 25 0,0 0 32,0 0 0,0 0-32,0 0 32,0 0-64,0 0 96,0 0-96,0 0 64,0 0 0,0 0 0,0 0 0,0 0 0,0 0-32,0 0-32,0 0 64,0 0-64,0 0 32,0 0-64,0 0 0,0 0 64,21 0 0,-21 0 0,22 0 0,-22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64,0-2-128,-21-25 64,21 27 0,0-27-32,0 27-32,0-27 65,0 25-65,-22-25-32,22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0,-21 0-191,21 0-1,0 0-64,0 0 96,0 0-32,0 0 97,0 0-65,0 0-128,0 0 32,0 27 0,0-27-64,-22 25 65,22-25-65,0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0,-23 0 64,23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0,0-2-64,21-25 64,-21 27-32,0-2 32,0-25 32,0 27 1,0-2-1,0 2-32,22-27 0,-22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32,23 0 1,-23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31,-23-26-63,23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0-159,22 0 95,-22 0-32,21 0 32,2 0-128,-23-27 96,21 27-63,2 0 31,-23 0-64,21 0-96,-21 0 96,22 0-96,-1 0 96,-21 0-64,0 0 128,23 0-64,-23 0 96,21 0-127,-21 0 31,0 0 64,23 0-192,-23 0 96,0 0-64,21 0 32,-21 0-32,0 0 0,0 0 0,23 0 32,-23 0-32,0 0-32,0 0 96,0 0-96,0 0 64,21 0-32,-21 0-32,0 0 32,0 0 32,0 0-32,0 0 0,0 0 96,22 0-96,-22 0 0,21 0-32,-21 0 64,0 0-64,23 0 64,-23 0 0,0 0-32,21 0 0,-21 0 32,0 0-32,23 0 0,-23 0 0,0 0 0,21 0 32,-21 0-32,0 0 32,0 0-32,23 0 0,-23 0 0,0 0-64,22 0 128,-22 0-64,0 0 0,21 0 32,-21 0-32,0 0 32,23 0-64,-23 0 64,0 0-64,0 0 64,21 0-32,-21 0 32,0 0-64,23 0 32,-23 0-32,0 0 64,0 0-32,0 0-32,0 0 64,21 0-32,-21 0-32,0 0 64,0 0-32,23 0 0,-23 0-64,0 0 32,0 0-32,0 0 160,20 0-96,-20 0 0,0 0 32,0 0 0,0 0-32,0 0 32,0 0 32,0 0-64,0 0 32,0 0-32,0 0 0,0 0-96,0 0 192,0 0-96,0 0 0,0 0-32,0 0 64,0 0-64,0 0 32,0 0 0,0 0 0,0 0 32,0 0-64,0 0 96,0 0-96,0 0 0,0 0 64,23 0 0,-23 0-32,0 0 0,0 0 0,21 0 0,-21 0 32,0 0-128,0 0 96,0 0-96,0 0 64,0 0 0,0 0-32,23 0 192,-23 0-128,0 0 32,0 0 32,0 0-128,0 0 64,0 0-128,0 0 0,0 0-64,0 0 32,0 0-33,0 0-223,0 0-545,0 0-608,0 0-962,0 0-2177</inkml:trace>
  <inkml:trace contextRef="#ctx0" brushRef="#br0" timeOffset="6">917 1273 1281,'0'0'672,"0"0"-351,0 0-129,0 0 641,0 0-545,0 0 353,0 0-129,0 0 33,0 0 31,0 0-95,0 0-65,0 0 128,-21 0 33,21 0-33,0 0-63,0 0-257,0 0 257,0-25 63,0 25-448,0 0 321,-22 0-225,22 0-32,0 0 32,-21 0-64,21 0 225,-23 0-193,23 0 64,0 0 64,0 0-192,0 0-64,-21 0 64,21 0-224,0 0 320,-23 0-224,23 0 257,0 0-161,-21 0 0,21 0 64,-22 0-32,22 0-32,0 0 160,-21 0-64,21 0-63,0 0-1,-23 0 0,23 0 32,0 0-96,0 0-32,-21 0 32,21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655 1377 448,'0'0'1441,"0"0"-1024,0 0 383,0 0-223,0 0-193,0 0 1,0 0-97,0 0 32,0 0-31,0 0-1,0 0-64,0 0 32,0 0 33,0 0 63,0 0 321,0 0-33,0 0-223,0 0-193,0 0-32,23 0-64,-23 0 0,21 0 0,-21 0 0,23 0 33,-23 0-33,21 0 0,1 0 32,-22 0-96,21 0 96,-21 0-64,23 0 32,-2 0 33,-21 0-65,23 0 0,-23 0 0,21 0-96,-21 0 96,0 0-96,22 0 160,-22 0-64,21 0 64,-21 0-64,0 0 0,0 0-31,23 0-1,-23 0 32,21 0-64,-21 0 32,0 0-64,23 0 32,-23 0 0,0 27-32,21-27 96,-21 0-96,0 0 32,23 0 0,-23 0 0,0 0 0,21 0 0,-21 0 64,0 0-64,22 0-32,-22 0 64,0 0-32,21 0 0,-21 0 64,0 0-96,0 0 64,23 0-64,-23 0 33,0 0-1,21 0 0,-21 0 0,0 0-32,0 0 96,23 0-96,-23 0 64,0 0-64,21 0 32,-21 0-32,0 0 32,0 0-32,23 0 32,-23 0 32,0 0-32,22 0 0,-22 0 0,0 0 32,21 0-64,-21 0 96,23 0-96,-23 0 0,0 0 32,21 0 0,-21 0 0,0 0-32,0 0 96,23 0-96,-23 0 96,0 0-96,0 0 32,0 0 0,21 0 1,-21 0-33,0 0 0,0 0 32,23 0-64,-23 25 64,0-25-32,0 0 0,0 0 32,0 0-32,20 0 0,-20 0 0,0 0 0,0 0 0,0 0 32,0 0-32,0 0 0,23 0 0,-23 0 32,0 0-32,0 0 0,21 0 0,-21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32,-23 27 0,23-27-32,0 25 96,0-25-32,-20 0-31,20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0-63,23 0-1,-23 0 32,0 0-32,0 0 64,0 25-96,0-25 32,0 0-32,0 0 64,0 27-32,0-27-32,0 0 64,0 0-32,0 25 32,0-25-64,0 0 64,20 0-64,-20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27-32,21-27 64,-21 0-64,0 25 0,0-25-32,0 27 0,0-27 33,0 0-33,0 0 32,0 0-32,0 25 32,0-25-32,0 0 32,0 0-32,0 0 32,0 26-32,22-26 96,-22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32,-21 0-32,21 25 32,0-25 0,0 0 0,0 27-32,0-27 0,-22 0 32,22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0-32,22 0 0,-22 0 0,0 0 0,21 0-32,-21 0 0,0 0 64,23 0 0,-23 0-32,0 0 0,21 0 0,-21 0-32,0 0 1,23 0 31,-23 0-64,0 0 0,21 0-64,-21 0 64,0 0 64,23 0-32,-23 0-32,0 0 0,21 0 0,-21 0 32,0 0 0,22 0-32,-22-25-32,0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32,-22 27-96,22-27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0-32,22 0 32,-22 0-64,21 0-64,-21 0 32,23 0 0,-2 0 0,-21 0 96,23 0-96,-23 0 160,21 0-128,-21 0 32,22 0-64,-22 0 0,21 0 0,-21 0 0,23 0 0,-23 0 0,21 0 33,-21 0-66,0 0 66,23 0-66,-23 0 66,0 0-66,21 0 66,-21 0-33,23 0-33,-23 0 66,21 0-33,-21 0 0,0 0 0,22-25 0,-22 25-65,0 0 97,21 0-32,-21 0 0,0 0 33,0 0-33,23 0 0,-23 0-33,0 0 66,21 0-66,-21 0 66,0 0-66,23 0 66,-23 0-33,0 0 0,0 0 0,21 0 32,-21 0-32,0 0 32,0 0 0,0 0-32,23 0 64,-23 0-128,0 0 128,22 25-64,-22-25 32,0 0 0,21 0-64,-21 0 32,0 0 0,0 0 32,23 0-64,-23 0 32,0 0 32,21 0-32,-21 0 0,0 0 0,23 0 0,-23 0 0,0 0 0,0 0 0,0 0 0,0 0 0,0 0 32,0 0-32,0 0 0,0 0-32,0 0 32,0 0 32,21 0-64,-21 0 32,0 0-32,0 0 64,23 0-32,-23 0 0,0 0 0,20 0 0,-20 0 0,0 0 0,0 0 32,0 0-64,0 0 96,0 0-64,0 0 0,0 0 32,0 0 0,23 0-32,-23 0 0,0 0 64,0 0-32,0 0 32,0 0-32,0 0 96,0 0-64,0 0 64,0 0-32,0 0-32,0 0 1,0 0-65,0 0 32,0 0-32,0 0 32,0 0-64,0 0 96,0 0 32,0 0 32,0 0 64,0 0-64,0 0 32,0 0-32,0 0 33,0 0-129,0 0 64,0 0-32,-23 0-64,23 0 0,-20 0 128,20 27-224,-23-27 256,23 0-96,-21 0-64,-2 0 32,2 0 0,21 0 128,-23 25-96,23-25-32,-21 0 64,21 0-96,-22 0 96,22 0-128,0 0 64,-23 0-64,23 0 0,0 0 32,-21 0 32,21 0 0,0 0-96,-23 0 128,23 27-96,0-27 32,-21 0 0,21 0 65,0 0-65,-23 0-33,23 0 33,0 0 33,0 0 31,-21 0-161,21 0 194,0 0-161,-22 0 64,22 0 0,0 0 64,0 0-32,-21 0-64,21 0 64,0 0-64,0 0 32,-23 0 0,23 0 96,0 0-96,0 0 0,-21 0 32,21 0-32,0 0 0,0 0-32,-23 0 32,23 0 0,-21 0 32,21 0-32,0 0 0,0 0 0,0 0 64,-23 0-64,23 0 32,0 0-32,0 0-32,0 0 32,0 0 32,0 0-32,-21 0 0,21 0 32,0 0-64,0 0 64,0 0-64,0 0 96,0 0-96,-22 0 64,22 0-32,0 0 64,0 0-64,0 0-64,-21 0 160,21 0-128,0 0 32,-23 0 32,23 0-64,0 0 64,-21 0 0,21 0-32,0 0 0,0 0 32,-23 0-96,23 0 128,0 0-64,0 0 32,0 0-32,-21 0-32,21 0 96,0 0-96,0 0 64,0 0-32,-22 0-64,22 0 96,0 0 0,-21 0-64,21 0 32,0 0 32,-23 0-64,23 0 32,0 0 0,-21 0 32,21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19:25:53.147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0619FC69-C910-4FE2-AE4F-189C5FA09073}" emma:medium="tactile" emma:mode="ink">
          <msink:context xmlns:msink="http://schemas.microsoft.com/ink/2010/main" type="writingRegion" rotatedBoundingBox="18164,10801 16038,10911 16027,10696 18153,10586">
            <msink:destinationLink direction="with" ref="{D14ADCCE-653D-4A28-BD86-03FA88EC74AE}"/>
            <msink:destinationLink direction="with" ref="{05965DC1-E483-4F8F-8DCE-71F580DD5BAA}"/>
          </msink:context>
        </emma:interpretation>
      </emma:emma>
    </inkml:annotationXML>
    <inkml:traceGroup>
      <inkml:annotationXML>
        <emma:emma xmlns:emma="http://www.w3.org/2003/04/emma" version="1.0">
          <emma:interpretation id="{E83C101A-A473-42E1-BE5D-FE29F29F03BC}" emma:medium="tactile" emma:mode="ink">
            <msink:context xmlns:msink="http://schemas.microsoft.com/ink/2010/main" type="paragraph" rotatedBoundingBox="18164,10801 16038,10911 16027,10696 18153,1058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0EC0BE0-55EB-438A-8D14-9C46E587EB6A}" emma:medium="tactile" emma:mode="ink">
              <msink:context xmlns:msink="http://schemas.microsoft.com/ink/2010/main" type="line" rotatedBoundingBox="18164,10801 16038,10911 16027,10696 18153,10586"/>
            </emma:interpretation>
          </emma:emma>
        </inkml:annotationXML>
        <inkml:traceGroup>
          <inkml:annotationXML>
            <emma:emma xmlns:emma="http://www.w3.org/2003/04/emma" version="1.0">
              <emma:interpretation id="{804B03E8-D775-410D-B36B-D6A22419C1E3}" emma:medium="tactile" emma:mode="ink">
                <msink:context xmlns:msink="http://schemas.microsoft.com/ink/2010/main" type="inkWord" rotatedBoundingBox="16041,10646 16810,10695 16799,10862 16030,10814">
                  <msink:destinationLink direction="with" ref="{90F3BBFD-F09B-4709-AC5A-A5EF25EE6E7A}"/>
                  <msink:destinationLink direction="with" ref="{431FD866-83E1-4101-A297-7BCF325D5583}"/>
                </msink:context>
              </emma:interpretation>
              <emma:one-of disjunction-type="recognition" id="oneOf0">
                <emma:interpretation id="interp0" emma:lang="en-US" emma:confidence="0">
                  <emma:literal>•</emma:literal>
                </emma:interpretation>
                <emma:interpretation id="interp1" emma:lang="en-US" emma:confidence="0">
                  <emma:literal>*</emma:literal>
                </emma:interpretation>
                <emma:interpretation id="interp2" emma:lang="en-US" emma:confidence="0">
                  <emma:literal>}</emma:literal>
                </emma:interpretation>
                <emma:interpretation id="interp3" emma:lang="en-US" emma:confidence="0">
                  <emma:literal>-</emma:literal>
                </emma:interpretation>
                <emma:interpretation id="interp4" emma:lang="en-US" emma:confidence="0">
                  <emma:literal>b</emma:literal>
                </emma:interpretation>
              </emma:one-of>
            </emma:emma>
          </inkml:annotationXML>
          <inkml:trace contextRef="#ctx0" brushRef="#br0">771 1899 4836,'0'0'1025,"-34"0"-512,34 0 576,0 0 96,0 0-641,0 0-320,0 0 161,0 0 95,0 0-63,0 0-129,0 0 32,0 0-64,0 0-95,0 0-1,0 0 64,0 0-32,0 0 0,34 0-32,-34 0-31,0 0 63,30 0 0,4 0 32,-34 0-192,31 0 96,2 0-96,-2 33 64,-31-33-96,33 0 193,-2 0-129,3 0 0,-3 0-32,-31 0 32,33 0 96,-33 0 32,31 0 32,-31 31-160,33-31 97,-33 0-33,34 0-96,-34 0 128,0 0-64,31 0 192,-31 0-224,33 0 96,-33 0-127,31 0 95,-31 0-128,0 33 0,0-33 32,34 0 0,-34 0-64,0 0 64,0 0-32,0 0-32,0 0 96,0 0-96,0 0 64,0 0-32,0 0 32,0 0-32,0 0-32,0 0 32,0 0-32,30 0 64,-30 0-64,0 0 32,0 0 0,0 0-32,0 0 32,0 0-96,0 0-193,0 0 97,0 0 128,0 0 128,0 0 32,0 0 32,-30 0 32,30 0-160,-34-33-32,3 33 32,-2-31-64,2-2 96,-3 33-32,1-31 32,2 31-32,-2-34 65,33 34-1,-31 0 0,-3 0-96,34 0-64,-31 0-97,-2 0 386,33 0-65,0 0-160,0 0 128,0 0-96,0 0 96,0 0-96,-31 0 32,31 0-32,0 0 0,0 0 96,0 0-96,0 0 96,0 0-96,0 0 0,0 0 0,0 0 64,0 0-128,0 0 64,-33 0 32,33 0-32,0 0 32,0 0-64,0 0 64,0 0 0,0 0-64,0 0 0,0 0 64,0 0-64,0 0 32,0 0-32,0 0 0,-31 0-96,31 0-64,0 0-1,-34 0 65,34 0-96,0 0 224,-30 0 0,30 0 0,0 0 0,0 0 128,0 0-128,-34 0 32,34 0 0,0 0-32,0 0-128,0 0 192,0 0-96,-31 0 32,31 0-32,0 0-32,0 0 64,0 0-96,0 0 96,0 0-96,0 0 128,0 0-32,0 0 64,0 0-32,0 0-32,0 0 0,0 0 0,0 0 32,0 0 0,0 0-32,0 0 96,0 0 0,0 0-96,0 0 32,0 0-32,0 0 32,0 0 0,0 0 0,31 0 33,-31 0-1,34 0 0,-4 0-32,4 0 0,-3 0 0,2 0 160,-2 0-96,2 0-96,-2 0 64,3 0-64,-3 0 32,2 0-32,-2 0-32,-31 0 64,33 0 32,-33 0-32,0 0 32,0 0-64,0 0 96,34 0-32,-34 0-128,0 0 96,0 0-32,31 0-32,-31 0 64,0 0-96,0 0 96,0 0-32,0 0 32,0 0-64,33 0 64,-33 0-64,0 0 32,0 0 0,0 0 0,0 0 32,31 0-64,-31 0 32,0 0 0,0 0 0,34 0 0,-34 0 32,0 0-32,30 0-32,-30 0 64,0 0-32,0 0 0,34 0 0,-34 34 0,0-34-32,0 0 32,0 0 32,0 0-32,0 0 0,0 0 0,0 0 64,0 0-96,0 0 32,0 0 0,31 0 32,-31 0-64,0 0 64,0 0-32,0 0-32,0 0 64,0 0-32,0 0 32,0 0-32,0 0 32,0 0-32,0 0 0,0 0 0,0 0 65,0 0-65,0 0-65,0 0 130,0 0-162,0 0 129,0 0-32,0 0 65,0 0-130,0 0 162,0 0-33,0 0 96,0 0 64,0 0 0,0 0-32,0 0-96,0 0 33,0 0-65,0 0-64,0 0 0,0 0 32,0 0-32,0 0-96,0 0 192,0 0-192,0 0 224,0 0-96,0 0 32,0 31 32,0-31-64,0 0 32,0 0-64,0 0 0,0 0 32,0 33-32,0-33 32,0 0 0,0 0-96,0 0 32,0 0 32,0 0 0,0 0 32,0 0-32,0 0 0,0 0-32,0 0 64,0 0-64,0 0 64,0 0-96,0 0 96,0 0-64,0 0 0,0 0-32,0 0 0,0 0-96,0 0 32,0 0-1,0 0-31,0 0 160,0 0 96,0 0 0,-31 0-96,31 0 32,0 0 1,0 0-98,0 0 130,-34 0-98,34 0 66,0 0-66,-30 0 33,30 0 65,-34 0-97,3 0 64,31 0-32,-33 0 64,33 0-64,-31 0 64,31 0-64,-34 0 32,34 0 32,-33 0 0,33 0-96,-31 0 64,31 0 96,-33 0-160,33 0 96,-31 0-32,-3 0 192,34 0-128,-31 0 0,31 0 0,-33 0-31,33 0 63,0 0-96,-31 0 64,31 0-128,0 0 96,-33 0 96,33 0-96,0 0-64,0 0 96,-31 0-32,31 0-32,0 0 0,-34 0 96,34 0-96,0 0-32,-30 0 193,30 0-193,-34 0-32,34 0 224,0 0-96,-31 0 0,31 0-96,0 0 32,0 0-32,-33 0-32,33 0 32,0 0 32,-31 0 0,31 0 32,0 0 0,0 0-32,0 0 0,0 0-64,0 0 64,0 0-64,0 0 32,0 0-32,0 0 64,0 0-64,0 0 64,0 0-32,0 0-32,0 0 0,0 0-32,0 0 32,0 0 0,0 0-32,0 0-96,0 0 0,0 0 63,0 0-31,0 0 32,0 0-64,0 0 64,0 0-64,0 0 32,0 0 0,0 0 0,0 0-1,0 0 65,0 0 64,0 0-64,0 0 0,0 0 64,0 0-96,0 0 32,0 0 96,0 0-32,0 0 0,0 0 32,0 0-96,0 0 96,0 0-32,0 0 32,0 0-64,0 0 0,0 0-32,0 0-32,0 0-128,0 0-33,0 0-159,0 0-225,0 0 1,0 0-321,0 0-544,0 0-577,31 0-2467</inkml:trace>
        </inkml:traceGroup>
        <inkml:traceGroup>
          <inkml:annotationXML>
            <emma:emma xmlns:emma="http://www.w3.org/2003/04/emma" version="1.0">
              <emma:interpretation id="{BB8D0086-3DC4-4C96-828C-9BBAE74FD24A}" emma:medium="tactile" emma:mode="ink">
                <msink:context xmlns:msink="http://schemas.microsoft.com/ink/2010/main" type="inkWord" rotatedBoundingBox="17467,10651 18145,10543 18179,10756 17501,10864">
                  <msink:destinationLink direction="with" ref="{90F3BBFD-F09B-4709-AC5A-A5EF25EE6E7A}"/>
                  <msink:destinationLink direction="with" ref="{431FD866-83E1-4101-A297-7BCF325D5583}"/>
                </msink:context>
              </emma:interpretation>
              <emma:one-of disjunction-type="recognition" id="oneOf1">
                <emma:interpretation id="interp5" emma:lang="en-US" emma:confidence="0">
                  <emma:literal>•</emma:literal>
                </emma:interpretation>
                <emma:interpretation id="interp6" emma:lang="en-US" emma:confidence="0">
                  <emma:literal>*</emma:literal>
                </emma:interpretation>
                <emma:interpretation id="interp7" emma:lang="en-US" emma:confidence="0">
                  <emma:literal>.</emma:literal>
                </emma:interpretation>
                <emma:interpretation id="interp8" emma:lang="en-US" emma:confidence="0">
                  <emma:literal>3</emma:literal>
                </emma:interpretation>
                <emma:interpretation id="interp9" emma:lang="en-US" emma:confidence="0">
                  <emma:literal>b</emma:literal>
                </emma:interpretation>
              </emma:one-of>
            </emma:emma>
          </inkml:annotationXML>
          <inkml:trace contextRef="#ctx0" brushRef="#br0" timeOffset="3307.4797">2507 1770 1633,'0'0'2402,"0"0"-1217,0 0 129,0 0-97,0 0-641,0 0-191,0 0-65,0 0-96,0 0 65,0 0-97,0 0 128,0 0 64,0 0-63,0 0-1,0 0 160,0 0-159,0 0-97,0 0 32,0 0-224,0 0 128,-31 0-224,31 0-64,-33 0 224,33 0-96,-31 0 0,31 0-32,-34 0 32,34 0-576,-30 0 672,-4 0 192,34 0-320,0 0 64,-31 0 64,31 0-64,0 0-64,-33 0 64,33 0-96,0 0 128,0 0-96,0 0 64,0 0-32,-31 0 32,31 0-32,0 0-32,0 0 96,0 0-96,0 0 64,0 0-32,0 0 32,0 0 0,0 0 32,0 0-64,0 0 0,0 0 0,0 0 32,0 0 32,0 0-96,0 0 64,0 0 1,0 0 31,0 0-96,0 0 192,0 0-32,0 0 0,0 0-128,0 0 96,0 0 32,0 0 0,0 0 64,0 0-160,0 0 65,0 0-97,0 0 64,0 0 64,0 0-96,0 0 32,31 0-32,2 0-32,-2 0 32,3 0-32,-4 0 64,4 0-64,30 0 0,-64 0 0,31 0 0,2 0 32,-2 0 0,3 0-32,-34 0 0,31-31-32,-31 31 64,33 0-32,-33 0 32,0 0-32,31 0 0,-31 0 0,0 0 0,0 0 64,0 0-64,0 0 0,33 0 0,-33 0 32,0 0 0,0 0-32,0 0 0,0 0-32,0 0 64,0 0-32,0 0 32,0 0 32,0 0-32,0 0 0,0 0-32,31 0 0,-31 0 0,0 0 0,0 0 0,0 0 64,0 0-64,0 0 64,0 0-32,0 0 65,0 0-33,0 0 64,0 0 96,0 0-160,0 0 0,0 0-32,0 0 0,-31 0-64,31 0 0,-33 0 64,2 0 0,-2 31 32,33-31-64,-31 0 32,31 0-32,-34 0 128,3 0-96,31 33-64,-33-33-192,2 0 705,31 0-481,-33 0-161,33 0 161,-31 0 129,31 0-65,-34 31-96,4-31 96,30 0-96,-34 0-289,3 0 674,31 0-385,-33 0 64,33 0-64,0 0 64,0 0-64,-31 0 64,31 0-64,0 0 64,0 0-32,0 0 32,-34 0 64,34 0-64,0 0-32,0 0 32,0 0-32,0 0-32,0 0 32,0 0-96,0 0 64,0 0-32,0 0 96,0 0-128,0 0-1,-30 0-255,30 34-513,-34-34 1025,34 0-160,0 0 33,-31 0 31,31 0 32,0 0-96,0 0 64,0 0-64,0 0-32,0 0 64,0 0-32,0 0-32,0 0 64,0 0-32,0 0 64,0 0 96,31 0-96,-31 0 32,0 0 96,0 0-96,34 0 161,-34 0-1,0 0 0,0 0-32,0 0 129,0 0-65,0 0-96,0 31-64,30-31-64,-30 0 32,0 0-96,0 0 64,0 0-96,0 0 32,0 0 32,0 33-32,0-33 0,34 0-32,-34 0 64,0 0-32,0 0 0,0 31 0,0-31 32,31 0-96,-31 0 96,0 0 0,0 0-32,0 0 0,0 0-64,0 0 96,0 0-96,0 0 64,0 0-96,0 0 64,0 0 0,0 0 32,0 0 32,0 0-64,0 0 32,0 0-128,0 0 32,0 0-64,0 0 64,33 0 0,-33 0 64,31 0 128,3 0-64,-34 0-64,30 0 64,4-31-64,-34 31 32,31 0 64,2 0-64,-33 0 32,31 0-32,-31 0 32,33-33-32,-33 33 32,31 0-32,3 0-32,-34 0 96,0 0-64,31 0 64,-31 0-32,0 0 0,33 0-32,-33 0 0,0 0 0,31 0-32,-31 0 96,0 0-96,33 0 64,-33 0-64,0-31 64,0 31-64,31 0 64,-31 0-64,0 0 32,0 0 0,0 0 32,0 0-32,0 0 0,0 0 0,0 0-32,0 0 64,0 0 0,0 0-64,0 0 32,0 0 32,0 0 0,0 0-96,0 0 96,0 0-64,0 0 32,0 0 0,0 0 0,0 0-64,0 0 32,0 0 0,0 0 32,0 0-32,0 0-32,0 0 96,0 0-160,0 0-32,0 0 31,0 0 1,0 0 128,0 0-64,0 0-160,0 0-96,0 0 512,0-34-352,0 34 32,0 0 0,-31-31-1,31 31 97,0-33-32,-33 33 32,33-31 32,0 31 0,0 0 32,0 0 0,0 0 32,0 0 129,0 0-97,0 0 128,0 0-64,0 0-128,0 0 32,0 0-128,0 0 96,0 0-32,-31 0-32,31 0-160,0 0 32,-33 0 192,2 0-96,31 0-128,-34 0 63,3 0 1,-2 31 32,2-31 0,31 33 96,-33-33-32,2 0-32,31 31-32,-34-31 0,4 0-96,30 0 96,-34 0 0,3 0 160,31 34-161,-33-34 97,33 0 0,-31 0-96,31 0-160,0 0-416,-34 0 159,34 0 33,0 0 159,0 0-31,0 0-96,0 0-161,0 0-192,0 0-704,0 0-2243</inkml:trace>
        </inkml:traceGroup>
      </inkml:traceGroup>
    </inkml:traceGroup>
  </inkml:traceGroup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60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61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63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64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66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67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69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70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72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5:07.735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19:25:37.73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431FD866-83E1-4101-A297-7BCF325D5583}" emma:medium="tactile" emma:mode="ink">
          <msink:context xmlns:msink="http://schemas.microsoft.com/ink/2010/main" type="inkDrawing" rotatedBoundingBox="15416,8858 15494,11526 15420,11529 15341,8860" semanticType="callout" shapeName="Other">
            <msink:sourceLink direction="with" ref="{804B03E8-D775-410D-B36B-D6A22419C1E3}"/>
            <msink:sourceLink direction="with" ref="{BB8D0086-3DC4-4C96-828C-9BBAE74FD24A}"/>
          </msink:context>
        </emma:interpretation>
      </emma:emma>
    </inkml:annotationXML>
    <inkml:trace contextRef="#ctx0" brushRef="#br0">-1 0 7975,'0'0'256,"0"0"449,0 0 672,0 0-576,0 0 64,0 0-257,0 0-223,0 0 95,0 0 129,0 0-129,0 0-63,0 0-65,0 0-32,0 0-128,0 0 161,0 0-129,0 31 64,0 2-96,0 32 161,0-35-129,0 35-32,0-32-32,0 32-64,0-32 65,0 31-1,0-33 32,0 33-64,0-30 128,0 30-31,0 1-33,0-35 96,0 35-32,0-1-64,0-30-128,31 30 129,-31-33 95,0 2-128,0 31-128,0-33 96,0 34-64,0-32 32,0-2-32,33 2 161,-33 32-161,0-35 0,0 4 32,0-3-32,0 2 32,0-2 32,0 3 0,0-1 64,0-2-95,0 3 63,0-4-96,0 4 32,0-3-64,0 2 32,0-2 64,0 2-64,0-2-32,0 34 64,0-32 0,0-2-32,0 33-32,0-30 32,0-4-64,0-30 65,0 34-98,0-3 98,0-31-65,0 33 96,0-2-32,0 3 32,0-4-64,0 4 96,0-34 32,0 31-96,0 2-64,0-33 32,0 0-32,0 31-32,0-31 64,0 0 0,0 0-64,0 0 32,0 0 32,0 34-32,0-34-32,0 30 64,0-30-64,0 34 0,0-34 0,0 0 32,0 0-96,0 0 96,0 0-96,0 0 64,0 0-64,0 0 64,0 0-32,0 0 32,0 0 32,0 0-32,0 0 32,0 0-32,0 0 64,0 0 0,0 0-64,0 0 32,0 0 0,0 0-64,0 0-161,0 0 97,0 0-128,0 0 128,0 0 0,0 0 128,0 0-64,0 0 64,0 0 0,0 0 0,0 0 0,0 0 0,0 0 96,0 0 96,0 0 32,0 0 64,0 0-63,0 0-129,0 0 0,0 31-32,0-31 0,0 33-32,-33-2-32,33-31 64,0 0-128,0 0 96,0 33 0,0-33-32,0 0-32,0 31 0,0-31 96,0 0-96,0 0 32,0 0-32,0 0 0,0 0-32,0 0-32,0 0 0,0 0-96,0 0-65,0 0 1,0 0 0,0 0-161,0 0-255,0 0-257,0 0-256,0 0-513,0 0-896,0 0-2819</inkml:trace>
  </inkml:traceGroup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78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80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0,-21-26-32,-2 26-96,2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26 32,-2-26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31,-22-26-63,22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26-32,23-26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81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83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84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86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87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678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0,21 25 64,-21-25-64,0 0 0,0 27 0,0-27 0,0 25 0,23-25 32,-23 0-32,0 27-32,0-27 32,21 25 0,-21-25-64,0 0 128,0 0-128,0 27 64,22-27 0,-22 0 0,0 0 0,21 25-64,-21-25 96,0 0-96,23 0 0,-23 0-64,0 0-32,0 27 128,21-27 64,-21 0 0,0 0-32,23 0 192,-23 0-128,0 0 32,21 0-128,-21 0 96,0 0-64,22 0 0,-22 0 32,0 0-128,21 0 32,-21 0 32,0 0 0,0 0 32,0 0 0,23 0 0,-23 0 32,0 0-32,0 0 32,21 0 64,-21 0-352,0 0 96,23 0 256,-23 0-96,0 0 0,21 0-96,-21 0 288,0 0-128,23 0 128,-23-27-160,0 27 32,21 0 32,-21 0-96,0-25 65,22 25-65,-22 0-129,0 0 225,21-27-31,-21 27-1,0 0-32,23-25-32,-23 25-32,0 0 64,0 0 64,0-27-64,0 27 0,21 0 0,-21 0 0,0-25 32,0 25-64,0 0 0,0 0 0,0-27 64,23 27-96,-23 0 64,0 0-32,0-25 32,0 25-32,0 0-32,21 0 64,-21 0-64,0 0 96,0-27-64,0 27 0,0 0 0,0 0-32,23 0 64,-23-25-32,0 25 0,0 0-32,22-27 32,-22 27-32,0 0 64,21 0-32,-21-25 0,0 25 0,0 0-32,0 0 32,0 0 0,0 0 0,0 0 0,0 0 32,0 0-32,0 0 0,0 0 0,0 0 0,0 0 0,0 0 32,0 0-64,0-27 64,0 27-32,0 0 0,0-25 0,0 25-32,0 0 64,0 0-32,23-27-32,-23 27 64,0 0 0,0 0-32,0 0 0,0 0 96,0 0-96,0 0 64,0 0-64,0 0 0,0 0 32,0 0-32,0 0 32,0 0-64,0 0 64,0 0-32,0 0 0,0 0-96,0 0 0,0 0 32,0 0 32,0 0 128,0 0 64,0 0-128,0 0 128,21 0-63,-21 27-33,23-27-32,-23 0 64,21 0-96,2 25 32,-23-25 0,20 0-64,-20 0 64,23 0 0,-23 0-32,21 27 32,-21-27-64,23 0 64,-23 0 0,21 0-32,-21 0 64,23 0-64,-23 0 32,21 25-32,-21-25 0,0 0 32,22 0-64,-22 0 64,21 0-32,-21 0 0,23 27 0,-23-27 32,21 0-32,1 0 0,-22 0 0,21 0 0,-21 25 32,23-25-32,-23 0 0,20 0 0,-20 0 0,23 0 32,-23 0-32,0 0-32,21 27 64,2-27-32,-23 0 96,21 0-192,2 0 96,-23 0 0,21 0 96,-21 25-96,22-25-96,-22 0 192,21 0-96,2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64,2 0-96,21-27 0,-22 27 64,1 0-32,-2-25 0,23 25 0,-21-26-32,-2 26-96,2 0 192,21-25-64,-23 25 32,3 0-160,20 0 32,-23-27 224,2 27-160,-1 0 64,1 0-192,21-25 224,-23 25-64,2 0 64,-1 0-32,22-27-64,-21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0-32,-21 0 32,21 0-96,-23 0-64,3 0 128,-24 0 32,21 0-64,2 0 64,-23 0-96,22 0 192,-1 0-192,2 0 32,-2 0 0,-21 0-32,23 0 96,-22 0-96,20 0 64,2 0-64,-2 27 64,2-27-32,-2 0 32,2 25 32,-1-25-128,1 0 128,21 0-128,-23 0 128,2 0-128,-2 0 128,2 0-64,21 0 64,-22 0-96,1 0 64,-2 0-32,2 0 0,21 0 64,-23 0 0,2 0 33,-2 0-1,23 0-32,0 0 0,-21 0-32,21 0 96,-22 0-96,22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0,22 2 0,-22-2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64,-1-27-64,22 0 0,-21 0 32,21 25-32,-22-25 32,1 27-64,-2-27 64,2 0-32,21 0 64,-23 25-96,23-25 96,-20 0-96,20 0 32,-23 0-32,2 26 32,-2-26 32,23 0-64,-21 25 32,-2-25 0,2 0 32,-1 27-96,22-27 64,-21 0 0,-2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27-64,-2 0 32,1 0 32,-1-25-64,2 25 64,-23 0-64,21-27 32,2 27-64,-23 0 128,21 0-128,-21 0 128,23 0-128,-23 0 128,20 0-64,-20 0 0,23 0 0,-23 0 0,21-25 32,-21 25-64,23 0 64,-2-27-64,-21 27 64,0 0-64,22 0 64,-22 0-32,0-25 0,0 25 0,0 0 32,0 0 0,0 0-32,0 0 32,0 0-64,0 0 96,0 0-96,0 0 64,0 0 0,0 0 0,0 0 0,0 0 0,0 0-32,0 0-32,0 0 64,0 0-64,0 0 32,0 0-64,0 0 0,0 0 64,21 0 0,-21 0 0,22 0 0,-22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64,0-2-128,-21-25 64,21 27 0,0-27-32,0 27-32,0-27 65,0 25-65,-22-25-32,22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0,-21 0-191,21 0-1,0 0-64,0 0 96,0 0-32,0 0 97,0 0-65,0 0-128,0 0 32,0 27 0,0-27-64,-22 25 65,22-25-65,0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0,-23 0 64,23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0,0-2-64,21-25 64,-21 27-32,0-2 32,0-25 32,0 27 1,0-2-1,0 2-32,22-27 0,-22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32,23 0 1,-23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31,-23-26-63,23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0-159,22 0 95,-22 0-32,21 0 32,2 0-128,-23-27 96,21 27-63,2 0 31,-23 0-64,21 0-96,-21 0 96,22 0-96,-1 0 96,-21 0-64,0 0 128,23 0-64,-23 0 96,21 0-127,-21 0 31,0 0 64,23 0-192,-23 0 96,0 0-64,21 0 32,-21 0-32,0 0 0,0 0 0,23 0 32,-23 0-32,0 0-32,0 0 96,0 0-96,0 0 64,21 0-32,-21 0-32,0 0 32,0 0 32,0 0-32,0 0 0,0 0 96,22 0-96,-22 0 0,21 0-32,-21 0 64,0 0-64,23 0 64,-23 0 0,0 0-32,21 0 0,-21 0 32,0 0-32,23 0 0,-23 0 0,0 0 0,21 0 32,-21 0-32,0 0 32,0 0-32,23 0 0,-23 0 0,0 0-64,22 0 128,-22 0-64,0 0 0,21 0 32,-21 0-32,0 0 32,23 0-64,-23 0 64,0 0-64,0 0 64,21 0-32,-21 0 32,0 0-64,23 0 32,-23 0-32,0 0 64,0 0-32,0 0-32,0 0 64,21 0-32,-21 0-32,0 0 64,0 0-32,23 0 0,-23 0-64,0 0 32,0 0-32,0 0 160,20 0-96,-20 0 0,0 0 32,0 0 0,0 0-32,0 0 32,0 0 32,0 0-64,0 0 32,0 0-32,0 0 0,0 0-96,0 0 192,0 0-96,0 0 0,0 0-32,0 0 64,0 0-64,0 0 32,0 0 0,0 0 0,0 0 32,0 0-64,0 0 96,0 0-96,0 0 0,0 0 64,23 0 0,-23 0-32,0 0 0,0 0 0,21 0 0,-21 0 32,0 0-128,0 0 96,0 0-96,0 0 64,0 0 0,0 0-32,23 0 192,-23 0-128,0 0 32,0 0 32,0 0-128,0 0 64,0 0-128,0 0 0,0 0-64,0 0 32,0 0-33,0 0-223,0 0-545,0 0-608,0 0-962,0 0-2177</inkml:trace>
  <inkml:trace contextRef="#ctx0" brushRef="#br0" timeOffset="6">917 1273 1281,'0'0'672,"0"0"-351,0 0-129,0 0 641,0 0-545,0 0 353,0 0-129,0 0 33,0 0 31,0 0-95,0 0-65,0 0 128,-21 0 33,21 0-33,0 0-63,0 0-257,0 0 257,0-25 63,0 25-448,0 0 321,-22 0-225,22 0-32,0 0 32,-21 0-64,21 0 225,-23 0-193,23 0 64,0 0 64,0 0-192,0 0-64,-21 0 64,21 0-224,0 0 320,-23 0-224,23 0 257,0 0-161,-21 0 0,21 0 64,-22 0-32,22 0-32,0 0 160,-21 0-64,21 0-63,0 0-1,-23 0 0,23 0 32,0 0-96,0 0-32,-21 0 32,21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655 1377 448,'0'0'1441,"0"0"-1024,0 0 383,0 0-223,0 0-193,0 0 1,0 0-97,0 0 32,0 0-31,0 0-1,0 0-64,0 0 32,0 0 33,0 0 63,0 0 321,0 0-33,0 0-223,0 0-193,0 0-32,23 0-64,-23 0 0,21 0 0,-21 0 0,23 0 33,-23 0-33,21 0 0,1 0 32,-22 0-96,21 0 96,-21 0-64,23 0 32,-2 0 33,-21 0-65,23 0 0,-23 0 0,21 0-96,-21 0 96,0 0-96,22 0 160,-22 0-64,21 0 64,-21 0-64,0 0 0,0 0-31,23 0-1,-23 0 32,21 0-64,-21 0 32,0 0-64,23 0 32,-23 0 0,0 27-32,21-27 96,-21 0-96,0 0 32,23 0 0,-23 0 0,0 0 0,21 0 0,-21 0 64,0 0-64,22 0-32,-22 0 64,0 0-32,21 0 0,-21 0 64,0 0-96,0 0 64,23 0-64,-23 0 33,0 0-1,21 0 0,-21 0 0,0 0-32,0 0 96,23 0-96,-23 0 64,0 0-64,21 0 32,-21 0-32,0 0 32,0 0-32,23 0 32,-23 0 32,0 0-32,22 0 0,-22 0 0,0 0 32,21 0-64,-21 0 96,23 0-96,-23 0 0,0 0 32,21 0 0,-21 0 0,0 0-32,0 0 96,23 0-96,-23 0 96,0 0-96,0 0 32,0 0 0,21 0 1,-21 0-33,0 0 0,0 0 32,23 0-64,-23 25 64,0-25-32,0 0 0,0 0 32,0 0-32,20 0 0,-20 0 0,0 0 0,0 0 0,0 0 32,0 0-32,0 0 0,23 0 0,-23 0 32,0 0-32,0 0 0,21 0 0,-21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32,-23 27 0,23-27-32,0 25 96,0-25-32,-20 0-31,20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0-63,23 0-1,-23 0 32,0 0-32,0 0 64,0 25-96,0-25 32,0 0-32,0 0 64,0 27-32,0-27-32,0 0 64,0 0-32,0 25 32,0-25-64,0 0 64,20 0-64,-20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27-32,21-27 64,-21 0-64,0 25 0,0-25-32,0 27 0,0-27 33,0 0-33,0 0 32,0 0-32,0 25 32,0-25-32,0 0 32,0 0-32,0 0 32,0 26-32,22-26 96,-22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32,-21 0-32,21 25 32,0-25 0,0 0 0,0 27-32,0-27 0,-22 0 32,22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0-32,22 0 0,-22 0 0,0 0 0,21 0-32,-21 0 0,0 0 64,23 0 0,-23 0-32,0 0 0,21 0 0,-21 0-32,0 0 1,23 0 31,-23 0-64,0 0 0,21 0-64,-21 0 64,0 0 64,23 0-32,-23 0-32,0 0 0,21 0 0,-21 0 32,0 0 0,22 0-32,-22-25-32,0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32,-22 27-96,22-27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0-32,22 0 32,-22 0-64,21 0-64,-21 0 32,23 0 0,-2 0 0,-21 0 96,23 0-96,-23 0 160,21 0-128,-21 0 32,22 0-64,-22 0 0,21 0 0,-21 0 0,23 0 0,-23 0 0,21 0 33,-21 0-66,0 0 66,23 0-66,-23 0 66,0 0-66,21 0 66,-21 0-33,23 0-33,-23 0 66,21 0-33,-21 0 0,0 0 0,22-25 0,-22 25-65,0 0 97,21 0-32,-21 0 0,0 0 33,0 0-33,23 0 0,-23 0-33,0 0 66,21 0-66,-21 0 66,0 0-66,23 0 66,-23 0-33,0 0 0,0 0 0,21 0 32,-21 0-32,0 0 32,0 0 0,0 0-32,23 0 64,-23 0-128,0 0 128,22 25-64,-22-25 32,0 0 0,21 0-64,-21 0 32,0 0 0,0 0 32,23 0-64,-23 0 32,0 0 32,21 0-32,-21 0 0,0 0 0,23 0 0,-23 0 0,0 0 0,0 0 0,0 0 0,0 0 0,0 0 32,0 0-32,0 0 0,0 0-32,0 0 32,0 0 32,21 0-64,-21 0 32,0 0-32,0 0 64,23 0-32,-23 0 0,0 0 0,20 0 0,-20 0 0,0 0 0,0 0 32,0 0-64,0 0 96,0 0-64,0 0 0,0 0 32,0 0 0,23 0-32,-23 0 0,0 0 64,0 0-32,0 0 32,0 0-32,0 0 96,0 0-64,0 0 64,0 0-32,0 0-32,0 0 1,0 0-65,0 0 32,0 0-32,0 0 32,0 0-64,0 0 96,0 0 32,0 0 32,0 0 64,0 0-64,0 0 32,0 0-32,0 0 33,0 0-129,0 0 64,0 0-32,-23 0-64,23 0 0,-20 0 128,20 27-224,-23-27 256,23 0-96,-21 0-64,-2 0 32,2 0 0,21 0 128,-23 25-96,23-25-32,-21 0 64,21 0-96,-22 0 96,22 0-128,0 0 64,-23 0-64,23 0 0,0 0 32,-21 0 32,21 0 0,0 0-96,-23 0 128,23 27-96,0-27 32,-21 0 0,21 0 65,0 0-65,-23 0-33,23 0 33,0 0 33,0 0 31,-21 0-161,21 0 194,0 0-161,-22 0 64,22 0 0,0 0 64,0 0-32,-21 0-64,21 0 64,0 0-64,0 0 32,-23 0 0,23 0 96,0 0-96,0 0 0,-21 0 32,21 0-32,0 0 0,0 0-32,-23 0 32,23 0 0,-21 0 32,21 0-32,0 0 0,0 0 0,0 0 64,-23 0-64,23 0 32,0 0-32,0 0-32,0 0 32,0 0 32,0 0-32,-21 0 0,21 0 32,0 0-64,0 0 64,0 0-64,0 0 96,0 0-96,-22 0 64,22 0-32,0 0 64,0 0-64,0 0-64,-21 0 160,21 0-128,0 0 32,-23 0 32,23 0-64,0 0 64,-21 0 0,21 0-32,0 0 0,0 0 32,-23 0-96,23 0 128,0 0-64,0 0 32,0 0-32,-21 0-32,21 0 96,0 0-96,0 0 64,0 0-32,-22 0-64,22 0 96,0 0 0,-21 0-64,21 0 32,0 0 32,-23 0-64,23 0 32,0 0 0,-21 0 32,21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89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90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92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19:25:45.17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D14ADCCE-653D-4A28-BD86-03FA88EC74AE}" emma:medium="tactile" emma:mode="ink">
          <msink:context xmlns:msink="http://schemas.microsoft.com/ink/2010/main" type="inkDrawing" rotatedBoundingBox="16751,8889 16838,10854 16001,10892 15913,8926" hotPoints="16686,8915 16728,10835 16053,10850 16011,8929" semanticType="enclosure" shapeName="Rectangle">
            <msink:sourceLink direction="with" ref="{0619FC69-C910-4FE2-AE4F-189C5FA09073}"/>
          </msink:context>
        </emma:interpretation>
      </emma:emma>
    </inkml:annotationXML>
    <inkml:trace contextRef="#ctx0" brushRef="#br0">608 64 2210,'0'0'832,"0"0"-191,0 0 608,0 0-256,0 0-544,0 0-65,0 0 64,0 0-223,0 0 63,0 0 96,0 0-64,0 0 321,0 0 224,0 0 64,0 0-385,0 0-127,0 0 63,0 0-192,0 0-127,0 31 63,0 3 32,0-4-32,0 4 97,0-3-65,0 2 32,0-2 32,0 3-95,0-1-1,0-2 0,0 2 0,34 32-64,-34-35 1,0 35 63,0-32-32,0 32-32,0-35 0,0 35 128,0-32-95,0-2 63,0 3 64,0 30-256,0-33 96,0 2-96,0-2 65,0 2 63,0-2 0,0 3-96,0-3 64,0-31 0,0 33 1,0-2-1,0 2 0,0-33 32,0 31 0,0 3 0,0-4 33,0 4 127,0-3-192,0 2 64,0-33 33,0 31-161,0 3-32,0-1 0,-34-2 32,34-31-32,0 34 0,0-34 128,0 30-96,0 4-64,0-34 160,0 31-160,0 2 33,0-33-33,0 31 0,0-31 0,0 0-32,0 33 32,0-33-32,0 0 64,0 0-64,0 31 0,0-31-32,0 0 64,0 0-32,0 0-32,0 34 64,0-34-32,0 0 32,0 31-96,0-31 128,0 0-128,0 33 64,0-33 32,0 0 0,0 0-64,0 0 32,0 31 0,0-31 0,0 0 32,0 0-96,0 0 96,0 0 0,0 0 0,0 0-32,0 0 0,0 0 64,0 0-32,0 0-32,0 0 0,0 0 0,0 0 0,0 0 32,0 0-64,0 0 32,0 0-32,0 0 32,0 0 0,0 0-32,0 0 0,0 0-64,0 0 96,0 0-64,0 0 32,0 0 0,34 0 64,-34 0 32,31 0-128,2 0 96,-2 0-64,3 0 64,-4 0-32,4 0-32,-3 0 32,-31 0-32,33 0 0,-33 0 32,31 33 0,-31-33-33,33 0 98,-33 0-130,0 0 98,0 0-66,0 0 66,31 0-33,-31 0-33,34 0 33,-34 0 33,31 0-66,-31 0 33,33 0 0,-2 0 0,-31 0-32,33 0 0,-33 0 32,0 0 32,0 0-64,34 0 64,-34 0-64,0 0 64,0 0-64,0 0 32,0 0 0,0 0 0,31 0 0,-31 0-64,0 0 64,0 0-64,0 0 32,0 0 32,0 0-32,0 0 0,0 0 32,0 0 0,0 0 64,0 0-64,0 0-64,0 0 96,0 0-64,0 0 32,0 0 0,0 0 0,0 0-32,0 0 32,0 0-32,0 0 32,0 0 32,0 0-32,0 0 0,0 0-32,0 0 64,0 0-64,0 0 64,0 0-96,0 0-32,33 0 96,-33 0-32,31 0 32,-31 0-32,34 0 32,-4 0-32,-30 0 32,34 0-32,-3 0 32,-31 0 0,0 0 0,33 0 0,-33 0-32,0 0 96,0 0-64,0 0 32,0 0 0,0 0 32,0 0-96,0 0 96,0 0-64,0 0 32,0 0 0,0 0-96,0 0 96,0 0-32,0 0 0,0 0 0,0 0 0,0 0 0,0 0 0,0 0 0,0 0-32,0 0 64,0 0-64,0 0 32,0 0 0,0 0 64,0 0-64,0 0 0,0 0-32,0 0 32,0 0 0,0 0-32,0 0 64,0 0-96,0 0 32,0 0-32,0 0 64,0-33 0,0 33 0,-33-31 0,33-2 32,0 33-64,0-31 32,-31-3 32,31 3-64,0-2 32,0-31 0,0 33 0,-34-3 0,34-30-32,0 33 96,0-2-64,0-32 32,0 32-64,0 2 64,-30-3-32,30 4 0,0-35 0,0 32-64,0 2 32,0-33 32,0-1 0,0 32-64,0-31 128,0 33-128,0-3 64,0-30-64,0 33 64,-34-2 32,34 2-64,0-3 0,0 34 32,0-30-32,0 30-64,0 0 64,0-34-64,0 34 64,0 0-33,0-31 1,0 31 32,-31 0-64,31-33 0,0 33 96,0-31-32,0 31 0,0-34 32,0 34-32,0 0-64,0-30 32,0 30 32,0-34 32,0 34-64,0-31 96,0 31-64,0 0 64,0-33-64,0 33 32,0 0 0,0-31 0,0 31 0,0 0 0,0 0 0,0 0 0,0-33 32,0 33-64,0 0 64,0 0-64,0-34 32,0 34 32,0-31-64,0 31 64,0 0-32,0-33-32,0 33 32,0 0 0,0-31 32,0 31-32,0 0 0,0 0 0,0 0-32,0-34 0,0 34 32,0 0 32,0 0-32,0 0 32,0 0-32,0 0-64,0 0 64,0 0 64,0 0-64,0 0-32,0 0 64,0 0-32,0 0 0,0 0 0,0 0-32,0 0 64,0-30-32,0 30 0,0 0 0,0 0-64,0-34 96,0 34 0,0 0-64,0-31 64,0 31-96,0 0 64,0 0 32,0 0 0,0 0-32,0 0 96,0 0-96,0 0 32,0 0-32,0 0 32,0 0 32,0 0-32,0 0-64,0 0 64,0 0-32,0 0 32,0 0-64,0 0 64,0 0-32,0 0-96,0 0 96,0 0-32,0 0 0,0 0 32,0 0-32,0 0 0,0 0-32,0 0 0,0 0-64,0 0 64,0 0-97,0 0 65,0 0 32,0 0-32,0 0 32,0 0 0,0 0-32,0 0 0,0 0-64,0 0-32,0 0-1,0 0 65,0 0 32,0 0 128,0 0-160,0 0 256,0 0-256,0 0 288,0 0-192,0 0 32,0 0-192,0 0 96,0 0-320,0 0-321,0 0-288,0 0-384,0 0-705,0 0-2403</inkml:trace>
  </inkml:traceGroup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93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95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96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98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3.99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04.01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29:53.14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46.95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46.97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0,-21-26-32,-2 26-96,2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26 32,-2-26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31,-22-26-63,22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26-32,23-26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46.98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19:25:48.97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05965DC1-E483-4F8F-8DCE-71F580DD5BAA}" emma:medium="tactile" emma:mode="ink">
          <msink:context xmlns:msink="http://schemas.microsoft.com/ink/2010/main" type="inkDrawing" rotatedBoundingBox="18032,8728 18062,10784 17435,10792 17405,8737" hotPoints="17812,8804 18106,10692 17597,10771 17303,8883" semanticType="enclosure" shapeName="Rectangle">
            <msink:sourceLink direction="with" ref="{0619FC69-C910-4FE2-AE4F-189C5FA09073}"/>
          </msink:context>
        </emma:interpretation>
      </emma:emma>
    </inkml:annotationXML>
    <inkml:trace contextRef="#ctx0" brushRef="#br0">2026 64 3042,'0'0'1250,"0"0"-257,0 0 128,0 0-353,0 0-223,0 0-225,0 0 161,0 0 63,0 0 33,0 0 223,0 0-127,0 0-64,0 0-33,0 0-191,0 0 63,0 31 64,0-31-31,0 34-129,0-4-96,0 4 65,0-3-65,0 2 0,0-2-96,0 3 161,0 30-161,0-31 64,0-2-160,0 3 64,0 30 225,0-33-129,31 2 128,-31-2-32,0-31-191,0 34 95,0-4-96,0 4 32,0-3 96,0 33-32,0-30-127,0-4 63,0 4 32,0-3-32,0 2-32,0-33 64,0 31-96,0 2-64,0-2 65,0 3-33,0-3-32,0-31-32,0 33 64,0-2-32,0 2 64,0-33-64,0 31-32,0 3 32,0-4 64,0-30-96,0 34 64,0-34 0,0 31-32,33-31 64,-33 33-96,0-33 160,0 31-160,0 3 96,0-34-96,0 33 65,0-33 63,0 31-64,0-31 32,0 34-32,0-34 32,0 0 32,0 30-96,0-30-32,0 0 0,0 34 32,0-34 32,0 31-64,0-31 0,0 0 32,0 33-32,0-33 64,0 31-64,0-31 32,0 0 0,0 33-32,0-33 0,0 0-64,0 31 96,0-31-32,0 0-32,0 0 32,0 0-32,0 0 64,0 34-32,0-34-32,0 0 32,0 31 0,0-31-64,0 0 64,0 0-64,0 0 64,0 0 0,0 0-64,0 33 32,0-33 0,0 0 32,0 0 0,0 0-32,0 0 0,0 0 0,0 0-96,0 0 32,0 0 64,0 0-32,0 0 32,0 0-64,0 0 128,0 0-32,0 0 0,0 0 0,0 0-32,0 0 32,0 0 0,0 0 0,0 0 0,0 0 32,0 0-64,0 0 128,0 0-192,0 0 192,0 0-192,0 0 192,0 0-96,0 0 32,0 0-64,0 0 32,0 0-64,0 0 64,0 0 0,0 0-65,0 0 1,0 0-64,0 0 32,0 0-64,0 0 32,0 0 32,0 0-32,0 0 32,0 0 32,0 0 64,0 0 0,31 0 64,3 0-64,-34 0 32,30 0-32,4-33-32,-3 33 32,2 0 32,-2 0 0,-31 0-64,0-31 32,34 31 32,-34 0-32,0 0 32,0 0-32,0 0 0,0 0 0,0 0 0,0 0 0,30 0 0,-30 0 32,34 0-32,-34 0 0,0 0 0,31 0 0,-31 0 0,33 0 64,-33 0-64,0 0 0,31 0 0,-31 0 64,0 0-64,0 0 0,0 0 0,33 0-32,-33 0 96,0 0-128,0 0 96,31 0-64,-31 0 96,0 0-96,34 0 32,-34 0 32,31 31-64,-31-31 64,0 0-64,33 0 64,-33 0-32,0 0 32,0 0-64,0 0 32,0 0 32,0 0-64,0 0 32,0 0-32,0 0 64,0 0-64,0 0 96,0 0-128,0 0 96,0 0 0,0 0-32,0 0 0,0 0 0,0 0 32,0 0-32,0 0 96,0 0-96,0 0 32,0 0 0,0 0 0,0 0-32,0 0 0,0 0-32,0 0 64,0 0 0,0 0-64,0 0 32,0 0 0,0 0 32,0 0-96,0 0 64,0 0 64,0 0-128,0 0 64,0 0-64,0 0 32,0 0-160,0 0 32,0 0-65,0 0 97,0 0-32,0 0 224,0 0 64,0 0-96,0 0-64,0-31 64,0 31-32,0-34-32,0 34 32,0-31 0,0-2 0,0 2-32,0-2 64,0 33-64,-33-31 32,33-33-32,0 30 0,0 3 96,0-2-96,-31-1 64,31-30-64,0 33 0,0-3 0,0 4 64,0-4-32,0 3-32,-34-2 96,34 2-96,0-2 64,0 2-160,0-3 192,0-30-96,0 33-64,0-2 32,0-32 32,0 35 32,0-4-64,-31-30 64,31 33-64,0-3 64,0 4 0,0-4-32,0 3 0,0-2-32,0-32 32,0 35-32,0-4 128,0 34-96,0-31 64,0-2-64,0 33 64,0 0-64,0-31 64,0 31-32,0-33-32,0 33 32,0-34 0,0 34 32,0-31-64,0 31 64,0-33-64,0 33 32,0 0-32,0-31 32,0 31 0,0 0 0,0 0 0,0 0 32,0 0-64,0-34 32,0 34 0,0 0 0,0 0 0,0 0 0,0 0 32,0 0-64,0 0 32,0 0 32,0 0-64,-33 0 32,33 0 0,0 0 0,0 0 32,0 0-64,0-30 64,0 30-64,0 0 64,0 0-96,0 0 96,0-34-64,0 34 64,0 0-64,0 0 32,0-31 32,0 31-32,0 0 0,0 0 0,0 0 32,0 0-32,0-33-32,0 33 64,0 0-32,0 0-32,0 0 32,0 0 32,0 0-64,0-31 64,0 31-64,0 0 64,0 0-32,0 0-32,0 0 32,0 0 64,0 0-96,0 0 0,0 0 64,0 0 0,0 0-32,0 0 0,0 0 0,0 0 32,0 0-32,0 0 64,0 0-128,0 0 64,0 0-32,0 0 32,0 0 0,0 0 32,0 0-64,0 0 64,0 0 32,0 0-128,0 0 64,0 0 0,0 0 64,0 0-160,0 0 128,0 0-64,0 0 64,0 0 32,0 0-128,0 0 160,0 0-128,0 0 32,0 0-64,0 0 64,0 0-32,0 0 32,0 0-96,0 0 64,0 0-64,0 0-65,0-34-159,0 34-64,0 0 31,0-30-31,0 30 192,0-34 96,0 34 64,0-31 32,0 31 0,0 0-32,0 0-32,0 0 0,0 0 64,0 0-64,0 0-129,0 0-95,0 0-224,0 0-225,0 0-320,0 0-192,0 0-801,0 0-3652</inkml:trace>
  </inkml:traceGroup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47.00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47.01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47.03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47.04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678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0,21 25 64,-21-25-64,0 0 0,0 27 0,0-27 0,0 25 0,23-25 32,-23 0-32,0 27-32,0-27 32,21 25 0,-21-25-64,0 0 128,0 0-128,0 27 64,22-27 0,-22 0 0,0 0 0,21 25-64,-21-25 96,0 0-96,23 0 0,-23 0-64,0 0-32,0 27 128,21-27 64,-21 0 0,0 0-32,23 0 192,-23 0-128,0 0 32,21 0-128,-21 0 96,0 0-64,22 0 0,-22 0 32,0 0-128,21 0 32,-21 0 32,0 0 0,0 0 32,0 0 0,23 0 0,-23 0 32,0 0-32,0 0 32,21 0 64,-21 0-352,0 0 96,23 0 256,-23 0-96,0 0 0,21 0-96,-21 0 288,0 0-128,23 0 128,-23-27-160,0 27 32,21 0 32,-21 0-96,0-25 65,22 25-65,-22 0-129,0 0 225,21-27-31,-21 27-1,0 0-32,23-25-32,-23 25-32,0 0 64,0 0 64,0-27-64,0 27 0,21 0 0,-21 0 0,0-25 32,0 25-64,0 0 0,0 0 0,0-27 64,23 27-96,-23 0 64,0 0-32,0-25 32,0 25-32,0 0-32,21 0 64,-21 0-64,0 0 96,0-27-64,0 27 0,0 0 0,0 0-32,23 0 64,-23-25-32,0 25 0,0 0-32,22-27 32,-22 27-32,0 0 64,21 0-32,-21-25 0,0 25 0,0 0-32,0 0 32,0 0 0,0 0 0,0 0 0,0 0 32,0 0-32,0 0 0,0 0 0,0 0 0,0 0 0,0 0 32,0 0-64,0-27 64,0 27-32,0 0 0,0-25 0,0 25-32,0 0 64,0 0-32,23-27-32,-23 27 64,0 0 0,0 0-32,0 0 0,0 0 96,0 0-96,0 0 64,0 0-64,0 0 0,0 0 32,0 0-32,0 0 32,0 0-64,0 0 64,0 0-32,0 0 0,0 0-96,0 0 0,0 0 32,0 0 32,0 0 128,0 0 64,0 0-128,0 0 128,21 0-63,-21 27-33,23-27-32,-23 0 64,21 0-96,2 25 32,-23-25 0,20 0-64,-20 0 64,23 0 0,-23 0-32,21 27 32,-21-27-64,23 0 64,-23 0 0,21 0-32,-21 0 64,23 0-64,-23 0 32,21 25-32,-21-25 0,0 0 32,22 0-64,-22 0 64,21 0-32,-21 0 0,23 27 0,-23-27 32,21 0-32,1 0 0,-22 0 0,21 0 0,-21 25 32,23-25-32,-23 0 0,20 0 0,-20 0 0,23 0 32,-23 0-32,0 0-32,21 27 64,2-27-32,-23 0 96,21 0-192,2 0 96,-23 0 0,21 0 96,-21 25-96,22-25-96,-22 0 192,21 0-96,2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64,2 0-96,21-27 0,-22 27 64,1 0-32,-2-25 0,23 25 0,-21-26-32,-2 26-96,2 0 192,21-25-64,-23 25 32,3 0-160,20 0 32,-23-27 224,2 27-160,-1 0 64,1 0-192,21-25 224,-23 25-64,2 0 64,-1 0-32,22-27-64,-21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0-32,-21 0 32,21 0-96,-23 0-64,3 0 128,-24 0 32,21 0-64,2 0 64,-23 0-96,22 0 192,-1 0-192,2 0 32,-2 0 0,-21 0-32,23 0 96,-22 0-96,20 0 64,2 0-64,-2 27 64,2-27-32,-2 0 32,2 25 32,-1-25-128,1 0 128,21 0-128,-23 0 128,2 0-128,-2 0 128,2 0-64,21 0 64,-22 0-96,1 0 64,-2 0-32,2 0 0,21 0 64,-23 0 0,2 0 33,-2 0-1,23 0-32,0 0 0,-21 0-32,21 0 96,-22 0-96,22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0,22 2 0,-22-2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64,-1-27-64,22 0 0,-21 0 32,21 25-32,-22-25 32,1 27-64,-2-27 64,2 0-32,21 0 64,-23 25-96,23-25 96,-20 0-96,20 0 32,-23 0-32,2 26 32,-2-26 32,23 0-64,-21 25 32,-2-25 0,2 0 32,-1 27-96,22-27 64,-21 0 0,-2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27-64,-2 0 32,1 0 32,-1-25-64,2 25 64,-23 0-64,21-27 32,2 27-64,-23 0 128,21 0-128,-21 0 128,23 0-128,-23 0 128,20 0-64,-20 0 0,23 0 0,-23 0 0,21-25 32,-21 25-64,23 0 64,-2-27-64,-21 27 64,0 0-64,22 0 64,-22 0-32,0-25 0,0 25 0,0 0 32,0 0 0,0 0-32,0 0 32,0 0-64,0 0 96,0 0-96,0 0 64,0 0 0,0 0 0,0 0 0,0 0 0,0 0-32,0 0-32,0 0 64,0 0-64,0 0 32,0 0-64,0 0 0,0 0 64,21 0 0,-21 0 0,22 0 0,-22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64,0-2-128,-21-25 64,21 27 0,0-27-32,0 27-32,0-27 65,0 25-65,-22-25-32,22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0,-21 0-191,21 0-1,0 0-64,0 0 96,0 0-32,0 0 97,0 0-65,0 0-128,0 0 32,0 27 0,0-27-64,-22 25 65,22-25-65,0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0,-23 0 64,23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0,0-2-64,21-25 64,-21 27-32,0-2 32,0-25 32,0 27 1,0-2-1,0 2-32,22-27 0,-22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32,23 0 1,-23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31,-23-26-63,23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0-159,22 0 95,-22 0-32,21 0 32,2 0-128,-23-27 96,21 27-63,2 0 31,-23 0-64,21 0-96,-21 0 96,22 0-96,-1 0 96,-21 0-64,0 0 128,23 0-64,-23 0 96,21 0-127,-21 0 31,0 0 64,23 0-192,-23 0 96,0 0-64,21 0 32,-21 0-32,0 0 0,0 0 0,23 0 32,-23 0-32,0 0-32,0 0 96,0 0-96,0 0 64,21 0-32,-21 0-32,0 0 32,0 0 32,0 0-32,0 0 0,0 0 96,22 0-96,-22 0 0,21 0-32,-21 0 64,0 0-64,23 0 64,-23 0 0,0 0-32,21 0 0,-21 0 32,0 0-32,23 0 0,-23 0 0,0 0 0,21 0 32,-21 0-32,0 0 32,0 0-32,23 0 0,-23 0 0,0 0-64,22 0 128,-22 0-64,0 0 0,21 0 32,-21 0-32,0 0 32,23 0-64,-23 0 64,0 0-64,0 0 64,21 0-32,-21 0 32,0 0-64,23 0 32,-23 0-32,0 0 64,0 0-32,0 0-32,0 0 64,21 0-32,-21 0-32,0 0 64,0 0-32,23 0 0,-23 0-64,0 0 32,0 0-32,0 0 160,20 0-96,-20 0 0,0 0 32,0 0 0,0 0-32,0 0 32,0 0 32,0 0-64,0 0 32,0 0-32,0 0 0,0 0-96,0 0 192,0 0-96,0 0 0,0 0-32,0 0 64,0 0-64,0 0 32,0 0 0,0 0 0,0 0 32,0 0-64,0 0 96,0 0-96,0 0 0,0 0 64,23 0 0,-23 0-32,0 0 0,0 0 0,21 0 0,-21 0 32,0 0-128,0 0 96,0 0-96,0 0 64,0 0 0,0 0-32,23 0 192,-23 0-128,0 0 32,0 0 32,0 0-128,0 0 64,0 0-128,0 0 0,0 0-64,0 0 32,0 0-33,0 0-223,0 0-545,0 0-608,0 0-962,0 0-2177</inkml:trace>
  <inkml:trace contextRef="#ctx0" brushRef="#br0" timeOffset="6">917 1273 1281,'0'0'672,"0"0"-351,0 0-129,0 0 641,0 0-545,0 0 353,0 0-129,0 0 33,0 0 31,0 0-95,0 0-65,0 0 128,-21 0 33,21 0-33,0 0-63,0 0-257,0 0 257,0-25 63,0 25-448,0 0 321,-22 0-225,22 0-32,0 0 32,-21 0-64,21 0 225,-23 0-193,23 0 64,0 0 64,0 0-192,0 0-64,-21 0 64,21 0-224,0 0 320,-23 0-224,23 0 257,0 0-161,-21 0 0,21 0 64,-22 0-32,22 0-32,0 0 160,-21 0-64,21 0-63,0 0-1,-23 0 0,23 0 32,0 0-96,0 0-32,-21 0 32,21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655 1377 448,'0'0'1441,"0"0"-1024,0 0 383,0 0-223,0 0-193,0 0 1,0 0-97,0 0 32,0 0-31,0 0-1,0 0-64,0 0 32,0 0 33,0 0 63,0 0 321,0 0-33,0 0-223,0 0-193,0 0-32,23 0-64,-23 0 0,21 0 0,-21 0 0,23 0 33,-23 0-33,21 0 0,1 0 32,-22 0-96,21 0 96,-21 0-64,23 0 32,-2 0 33,-21 0-65,23 0 0,-23 0 0,21 0-96,-21 0 96,0 0-96,22 0 160,-22 0-64,21 0 64,-21 0-64,0 0 0,0 0-31,23 0-1,-23 0 32,21 0-64,-21 0 32,0 0-64,23 0 32,-23 0 0,0 27-32,21-27 96,-21 0-96,0 0 32,23 0 0,-23 0 0,0 0 0,21 0 0,-21 0 64,0 0-64,22 0-32,-22 0 64,0 0-32,21 0 0,-21 0 64,0 0-96,0 0 64,23 0-64,-23 0 33,0 0-1,21 0 0,-21 0 0,0 0-32,0 0 96,23 0-96,-23 0 64,0 0-64,21 0 32,-21 0-32,0 0 32,0 0-32,23 0 32,-23 0 32,0 0-32,22 0 0,-22 0 0,0 0 32,21 0-64,-21 0 96,23 0-96,-23 0 0,0 0 32,21 0 0,-21 0 0,0 0-32,0 0 96,23 0-96,-23 0 96,0 0-96,0 0 32,0 0 0,21 0 1,-21 0-33,0 0 0,0 0 32,23 0-64,-23 25 64,0-25-32,0 0 0,0 0 32,0 0-32,20 0 0,-20 0 0,0 0 0,0 0 0,0 0 32,0 0-32,0 0 0,23 0 0,-23 0 32,0 0-32,0 0 0,21 0 0,-21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32,-23 27 0,23-27-32,0 25 96,0-25-32,-20 0-31,20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0-63,23 0-1,-23 0 32,0 0-32,0 0 64,0 25-96,0-25 32,0 0-32,0 0 64,0 27-32,0-27-32,0 0 64,0 0-32,0 25 32,0-25-64,0 0 64,20 0-64,-20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27-32,21-27 64,-21 0-64,0 25 0,0-25-32,0 27 0,0-27 33,0 0-33,0 0 32,0 0-32,0 25 32,0-25-32,0 0 32,0 0-32,0 0 32,0 26-32,22-26 96,-22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32,-21 0-32,21 25 32,0-25 0,0 0 0,0 27-32,0-27 0,-22 0 32,22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0-32,22 0 0,-22 0 0,0 0 0,21 0-32,-21 0 0,0 0 64,23 0 0,-23 0-32,0 0 0,21 0 0,-21 0-32,0 0 1,23 0 31,-23 0-64,0 0 0,21 0-64,-21 0 64,0 0 64,23 0-32,-23 0-32,0 0 0,21 0 0,-21 0 32,0 0 0,22 0-32,-22-25-32,0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32,-22 27-96,22-27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0-32,22 0 32,-22 0-64,21 0-64,-21 0 32,23 0 0,-2 0 0,-21 0 96,23 0-96,-23 0 160,21 0-128,-21 0 32,22 0-64,-22 0 0,21 0 0,-21 0 0,23 0 0,-23 0 0,21 0 33,-21 0-66,0 0 66,23 0-66,-23 0 66,0 0-66,21 0 66,-21 0-33,23 0-33,-23 0 66,21 0-33,-21 0 0,0 0 0,22-25 0,-22 25-65,0 0 97,21 0-32,-21 0 0,0 0 33,0 0-33,23 0 0,-23 0-33,0 0 66,21 0-66,-21 0 66,0 0-66,23 0 66,-23 0-33,0 0 0,0 0 0,21 0 32,-21 0-32,0 0 32,0 0 0,0 0-32,23 0 64,-23 0-128,0 0 128,22 25-64,-22-25 32,0 0 0,21 0-64,-21 0 32,0 0 0,0 0 32,23 0-64,-23 0 32,0 0 32,21 0-32,-21 0 0,0 0 0,23 0 0,-23 0 0,0 0 0,0 0 0,0 0 0,0 0 0,0 0 32,0 0-32,0 0 0,0 0-32,0 0 32,0 0 32,21 0-64,-21 0 32,0 0-32,0 0 64,23 0-32,-23 0 0,0 0 0,20 0 0,-20 0 0,0 0 0,0 0 32,0 0-64,0 0 96,0 0-64,0 0 0,0 0 32,0 0 0,23 0-32,-23 0 0,0 0 64,0 0-32,0 0 32,0 0-32,0 0 96,0 0-64,0 0 64,0 0-32,0 0-32,0 0 1,0 0-65,0 0 32,0 0-32,0 0 32,0 0-64,0 0 96,0 0 32,0 0 32,0 0 64,0 0-64,0 0 32,0 0-32,0 0 33,0 0-129,0 0 64,0 0-32,-23 0-64,23 0 0,-20 0 128,20 27-224,-23-27 256,23 0-96,-21 0-64,-2 0 32,2 0 0,21 0 128,-23 25-96,23-25-32,-21 0 64,21 0-96,-22 0 96,22 0-128,0 0 64,-23 0-64,23 0 0,0 0 32,-21 0 32,21 0 0,0 0-96,-23 0 128,23 27-96,0-27 32,-21 0 0,21 0 65,0 0-65,-23 0-33,23 0 33,0 0 33,0 0 31,-21 0-161,21 0 194,0 0-161,-22 0 64,22 0 0,0 0 64,0 0-32,-21 0-64,21 0 64,0 0-64,0 0 32,-23 0 0,23 0 96,0 0-96,0 0 0,-21 0 32,21 0-32,0 0 0,0 0-32,-23 0 32,23 0 0,-21 0 32,21 0-32,0 0 0,0 0 0,0 0 64,-23 0-64,23 0 32,0 0-32,0 0-32,0 0 32,0 0 32,0 0-32,-21 0 0,21 0 32,0 0-64,0 0 64,0 0-64,0 0 96,0 0-96,-22 0 64,22 0-32,0 0 64,0 0-64,0 0-64,-21 0 160,21 0-128,0 0 32,-23 0 32,23 0-64,0 0 64,-21 0 0,21 0-32,0 0 0,0 0 32,-23 0-96,23 0 128,0 0-64,0 0 32,0 0-32,-21 0-32,21 0 96,0 0-96,0 0 64,0 0-32,-22 0-64,22 0 96,0 0 0,-21 0-64,21 0 32,0 0 32,-23 0-64,23 0 32,0 0 0,-21 0 32,21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47.06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47.07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47.09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47.10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47.12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47.13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08:24:27.71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 contextRef="#ctx0" brushRef="#br0">8013 1150 768,'0'0'513,"0"0"95,0 0-95,0 0-33,0 0-159,0 0-33,0 0 64,0 0-128,0 0 1,0 0-129,0-33 0,0 33 128,0 0-32,0 0-192,0 0 64,0 0 64,0-31-128,0 31 0,0 0 64,0 0 97,0 0 287,0 0 32,0 0-127,0 0 63,0 0 33,0 0-33,0 0-64,0 0-63,0 0 31,0 0-64,0 0-32,0 0-128,0 0 225,0 0 95,0 0 33,0 0-161,0 0-64,0 0 0,0 0-96,0 0 33,0 0-129,0 0 160,0 0 64,0 0 0,0 0-32,0 0-31,0 0 31,0 0-64,0 0 32,0 0-64,0 0-32,0 0-32,-31 0 0,31 0 33,0 31-33,0-31 32,0 0 0,0 0 0,0 0 32,0 33-64,-34-33 0,34 0 128,0 31-96,0-31 65,0 34-65,-30-3 0,30-31-64,0 33 96,0-33-32,0 31-64,0-31 96,0 33-64,-34-2 32,34-31-96,0 34 64,0-34 0,0 30-64,0-30 32,0 34-32,0-34 65,0 31-65,0-31 64,0 33-64,0-33 32,-31 31 0,31-31-32,0 34 0,0-34 0,0 30 32,0-30 0,0 34 32,0-34-32,-33 31 32,33 2 32,0-2-64,0-31-32,0 34 32,0-4 0,0 4-64,0-34 96,0 31-64,0-31 64,0 0-64,0 33 32,-31-33 32,31 31-32,0-31 64,0 0-32,0 33 97,0-33-129,0 31 64,0-31 0,0 34-32,0-34 0,-34 31 0,34-31 0,0 0-32,0 33 0,0 1-32,0-34 128,0 30-96,-30-30 64,30 34 0,0-3 0,0 2 1,0-33-1,-34 31-32,34 3-64,0-4 64,0 4-64,0-34 32,0 31 0,0-31 0,0 33 0,0-2-32,0 3 32,0-34 0,0 30 32,0 4-64,0-3 32,0-31 0,0 33 0,0-33-32,0 31 0,0-31 0,0 33 96,0-2-96,-31-31 0,31 34 64,0-3-64,0-31 64,0 33-64,0-2 32,0-31-32,0 0 32,0 33-32,0-33 32,0 31 0,0-31-64,0 0 64,0 34 33,0-34-65,0 30 64,0-30-32,0 34 32,0-34-32,0 31 0,0-31-32,0 0 32,0 33 0,0-33 96,0 0-32,0 0-32,0 0 64,0 0-64,0 0 64,0 0-64,0 31 33,0-31-33,0 0 64,-33 0-64,33 34 64,0-34-160,0 0 96,0 0-64,0 0 0,0 30 0,0-30 0,0 0 0,-31 0 0,31 34 32,0-34-32,0 31 64,0-31-32,0 0 32,0 33-32,0-33 32,0 0 0,0 0-32,0 0 32,0 0-32,0 0 32,0 0-64,-33 0 32,33 0 0,0 0-32,0 34 33,0-34-33,0 0 0,0 0 0,0 0 32,0 0-64,0 0 32,0 0 0,0 0-33,0 0 33,0 0-32,0 0 32,0 0 0,0 0 0,0 0-32,0 0 64,0 0-32,0 0 0,0 0 0,0 0 0,0 0 0,0 0 0,0 0 32,0 0-64,0 0 64,0 0-64,0 0 32,0 0 0,0 0 0,0 0 0,0 0-32,0 0 64,0 0-64,0 0 32,0 0-32,0 0 32,0 0 0,0 0 0,0 0 0,0 0 0,0 0 0,0 0-32,0 0 64,0 0-128,0 0 96,0 0-96,0 0 32,0 0-32,0 0-32,0 0 0,0 0-64,0 0-97,0 0-191,0 0-513,0 0-641,0 0-512,0 0-768,0 0-1186,0 0-3554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47.15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47.16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1:57:47.18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22:31:59.34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08:24:27.717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 contextRef="#ctx0" brushRef="#br0">8013 1053 320,'0'-31'96,"0"31"448,0 0 161,0 0-160,0 0 95,0 0 97,0 0-64,0 0-129,0 0-96,0 0 1,0 0 31,0 0 161,0 0 192,0 0-161,0 0-63,0 0 64,0 0 31,0 0-127,0 0 31,0 0 65,0 0-64,0 0 127,0 0-255,0 0-33,0 0 1,0 0 31,0 0-128,0 0-31,0 0 95,0 0-128,0 0-31,0 0-97,0 0-64,0 0-32,0 0 0,0 0 0,0 0 32,0 31 0,0 2-64,0-2 32,0 2-32,0-2 64,0 3-64,0 30 65,0-33-97,0 33 32,0-30 96,0-4-64,0-30 0,0 34 32,0-34 0,0 31-64,-31 2 64,31-2 64,0 3-64,0-4 0,-34 35 33,34-32-33,0-2-32,0 3 96,-30-4-128,30 4 64,0-3-32,-34 2 32,34-2-64,0 2 32,0 32 0,-31-34 0,31 2 0,-33 31 65,33-30 31,0 30-32,-31-33-32,31 3 0,0 30 32,-34-33 0,34 2-32,0 32 32,0-35-63,0 4 31,-30-3-64,30 2 128,0 31-128,-34-33 64,34 3-64,0-3 32,0 2-32,0-2 32,-31 33 64,31-30-96,0-4 32,0 4-32,0-3 64,0 2-96,-33-2 97,33 3-97,0-4 64,0 4 0,0-3-64,0 2 0,0-33-32,0 34 64,0-34-64,-31 0 64,31 31-32,0-31-32,0 0 32,0 0 0,0 0 0,0 0-64,0 33 96,0-33-64,-33 0 32,33 0-65,0 0 65,0 0-64,0 0-32,0 0 0,0 0 32,0 0 32,0 0-64,0 0 32,0 0-64,0 0 64,0 0-96,0 0-33,0 0-31,0 0-192,0 0-321,0 0-448,0 0-609,0 0-1377,0 0-3363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08:24:27.71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 contextRef="#ctx0" brushRef="#br0">8077 1215 224,'0'0'1025,"0"0"-385,0 0-127,0 0 191,0 0 193,0 0-192,0 0 0,0 0 31,0 0-95,0 0 0,0 0 31,0 0-127,0 0-97,0 0 1,0 0-65,0 0 64,0 0 97,0 0-129,0 0 65,0 0-129,0 0-64,0 0 33,0 0-65,0 0 96,0 0-192,0 0 65,0 0-65,0 0-32,0 0 64,0 0-64,0 0 32,0 0-32,0 0-32,0 0 33,0 0-1,0 0-96,0 0 128,0 0-96,0 0 0,0 0 0,0 0 192,0 0-128,34 0 1,-4 0-1,-30 31-96,34-31 96,-3 0-32,-31 0 0,33 0-64,-2 0 32,-31 0-32,34 33 64,-4-33 64,-30 0 33,0 0 95,34 31-64,-34-31 0,31 33 0,-31-33 97,33 31-33,-33-31 32,31 34-256,-31-34 97,0 30 31,33-30 64,-33 34 64,0-3 161,31 2-225,-31-2-128,0 3 96,34-4 193,-34 4-321,0-3-64,0 2 32,30-2 32,-30 3 96,0-4-160,0 4 0,0-3 96,34-31 33,-34 33-161,0-2 0,31 2 160,-31-2-64,0 3-96,0-3 64,33 2 128,-33 1-160,31-4 0,-31 4 64,0-3-128,34 2 128,-34-33 32,0 31-96,30 3 32,-30-4 161,34 4-161,-34-3 0,31-31-32,-31 33 96,0-33 32,33 31-32,-2 3-128,-31-4 192,34-30-128,-34 34 65,30-3-65,4 2 32,-3-2-64,-31 2 32,33-33-32,-2 31 32,3 3 32,-34-34-64,30 31 64,4 2-32,-1-33 0,-33 31-64,31-31 96,-31 33-64,34-33 96,-4 31-63,-30-31-65,34 34 64,-3-34-64,-31 30 128,33 4-128,-2-34 64,3 31-32,-34 2 64,30-33-32,4 31-32,-3-31 0,-31 34-32,33-34 32,-33 0 0,31 30 64,-31-30-128,34 34 96,-34-34-64,30 0 32,-30 31 32,34-31-64,-34 0 64,0 33-64,31-33 64,-31 0-96,0 0 96,0 0-96,33 0 32,-33 0 0,0 0 32,0 0 0,0 0-64,0 0 64,0 0-64,0 34 32,0-34 0,0 0 0,0 0 0,0 0 0,0 0 0,0 0 0,0 0 0,0 0-32,0 0 64,0 0-96,0 0 64,0 0 0,0 0 0,0 0 0,0 0 0,0 0-32,0 0 0,0 0 0,0 0-32,0 0 64,0 0-64,0 0 64,0 0-64,0 0 0,0 0 0,0 0-32,0 0 64,0 0-64,0 0 32,0 0-32,0 0 64,0 0-65,0 0 65,0 0-96,0 0 64,0 0 0,0 0-64,0 0 0,0 0-96,0 0 0,0 0-193,0 0-95,0 0-33,0 0-95,0 0 63,0 0-32,0 0 97,0 0-97,0 0 225,0 0 64,0 0 224,0 0-33,0 0 65,0 0 64,0 0 0,0 0 64,0 0-64,0 0 97,0 0-65,0 0 64,0 0-32,0 0 64,0 0 0,0 0-64,0 0 64,0 0-32,0 0 96,0 0-95,0 0 191,0 0-160,0 0 64,0 0-64,0 0 96,0 0 33,0 0-1,0 0-64,0 0-32,0 0 0,0 0-63,0 0 31,0 0-64,0 0 64,0 0-96,0 0 96,0 0-64,0 0 0,0 0 128,0 31-96,31-31 0,-31 0-128,33 33 64,-33-33 0,0 31-32,31-31 0,-31 0 33,0 0-33,0 0-33,0 33 66,0-33-66,34 0 66,-34 0-33,0 0 32,0 0-97,0 0 130,0 0-65,0 0-32,0 0 64,0 0-32,0 0 0,0 0-32,0 0 96,0 0-64,0 0 0,0 0 0,0 0-32,0 0 64,0 0-32,0 0 32,0 0-96,0 0 128,0 0-96,0 0 32,0 0 0,0 0 0,0 0 0,0 0 0,0 0 0,0 0 0,0 0 0,0 0 0,0 0-32,0 0 32,0 0 0,0 0 0,0 0-32,0 0-1,0 0-31,0 0 64,0 0-32,0 0 32,0 0-32,0 0 32,0 0 0,0 0 0,0 0 0,0 0 0,0 0 0,0 0-32,0 0 64,0 0-64,0 0 64,0 0-64,0 0 32,0 0 0,0 0 0,0 0 0,0 0 0,0 0 32,0 0-64,0 0 64,0 0-32,0 0-32,0 0 32,0 0 0,0 0-32,0 0 0,0 0 32,0 0-32,0 0 64,0 0-64,0 0 64,0 0-64,0 0 64,0 0-32,0 0 0,0 0 32,0 0-64,0 0 64,0 0-32,0 0 32,0 0-64,0 0 64,0 0-32,0 0 0,0 0-32,0 0 64,0 0-32,0 0-32,0 0 64,0 0-96,0 0 64,0 0-96,0 0 32,0 0 32,0 0-64,0 0 0,0 0 0,0 0 0,0 0-32,0 0 96,0 0-65,0 0 97,0 0-64,0 0 0,0 0 64,0 0-32,0 0 32,0 0 32,0-33 32,31 33-128,-31-31 128,33-2-128,-33 33 64,31-31-32,-31 31 32,33-34-32,-33 1 32,0 33 0,0 0-32,31-31 64,-31 31-64,0 0 64,0 0-32,0 0 32,0 0-64,0 0 32,0 0 0,0 0-32,0-34 64,0 34-64,34-30 32,-34 30-64,0 0 32,0-34 0,0 34 0,0 0 64,0 0-64,0 0 64,0 0-32,0 0 32,0 0 0,0 0 64,0 0-64,0 0-32,0 0 96,0 0-160,0 0 128,0 0-64,0 0 0,0 0-64,0 0 64,0 0-64,0 0 32,0 0-160,0 0 0,0 0-481,0 0-576,0 0-513,0 0-1312,0 0-1923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9T08:24:27.71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 contextRef="#ctx0" brushRef="#br0">8206 988 320,'-31'0'1089,"31"-30"128,0 30 545,0 0-1186,0 0-63,0 0-97,0 0-32,0 0 33,0 0-1,0 0 1,0 0 127,0 0-127,0 0 159,0 0-31,0 0-65,0 0 33,0 0-225,0 0-32,0 0 64,0 0 129,0 0 31,0 0-95,0 0-161,0 0 0,0 0-32,0 0-96,0 0 64,0 0-63,0 0-1,0 0-32,0 0 0,0 0 96,0 0 64,31 0-160,-31 0 32,0 0-32,33 0 0,-2 30 32,-31-30 1,34 0-1,-34 0-96,30 0 96,-30 0 64,34 0-64,-34 34-64,31-34 0,-31 0 0,0 0-32,0 0 0,33 0 0,-33 0 32,0 31-32,31-31 32,-31 0 32,0 0-32,33 0 0,-33 0 32,31 0-32,-31 0 0,34 33-32,-34-33 0,30 0 32,-30 0-32,0 31 0,34-31 0,-34 0 32,31 0-32,-31 0 0,33 33 0,-33-33-32,0 0 64,31 0-64,-31 31 64,0-31-64,34 0 96,-34 0-96,0 0 97,30 0 223,-30 34-288,34-34 64,-34 0-96,0 0 160,31 31 32,-31-31 321,33 33-449,-33-33 0,0 0 32,31 31 416,-31-31-480,34 33 128,-34-33-64,0 31 0,30-31 64,-30 0 193,0 34-193,0-34-64,0 30 0,34-30-32,-34 0 224,0 34 33,0-3-289,0-31 96,31 33-128,-31-33 96,0 31 0,0-31 192,0 0-224,0 34-32,33-34 32,-33 30-32,0-30 96,0 0-96,0 34 96,0-34 193,0 31-322,0 2 33,31-33 33,-31 31 31,0 3 0,0-34-64,0 30 0,0-30 32,0 34-32,0-34 32,34 31 0,-34-31 64,0 0-96,0 33 32,0-2 256,0-31-320,0 33 64,0-33-32,30 31 64,-30 3-32,0-34 192,0 31-256,34-31 32,-34 33 32,0 1-32,0-34 97,0 30-130,33-30 98,-33 34-65,0-3 192,31-31-224,-31 33 64,0-33 0,34 31 96,-34 3-32,0-34-96,0 30 96,30 4-32,-30-34 192,0 31-256,34-31 96,-34 0 129,31 33-193,-31-33 0,0 31 128,33-31-128,-33 0-32,31 34 192,-31-34-192,0 30 32,34-30 96,-34 34-96,30-34 64,-30 31 0,34-31-64,-34 33 129,0-33-161,31 0 32,-31 31 160,0-31-192,33 0 32,-33 33 128,0-33-128,0 0 32,31 0-32,-31 31 96,0-31-96,34 0 0,-34 0 0,0 34 32,30-34 0,-30 0-31,0 0-33,0 0 32,34 31 32,-34-31-64,0 0 32,31 0 32,-31 33 0,0-33 0,33 0 64,-33 0-128,31 31 96,-31-31-64,0 0 32,33 0 64,-33 33-96,0-33 64,31 0 32,-31 0-31,0 31-33,0-31 0,34 0-96,-34 0 160,31 34-128,-31-34 64,0 0 0,33 0-64,-33 30 64,0-30-64,31 0 64,-31 0-32,33 34-32,-33-34 64,31 0-64,-31 31 0,0-31 32,34 0-32,-34 0 0,0 0 32,0 33-64,30-33 64,-30 0 0,0 0-32,34 0 32,-34 0-64,0 31 64,0-31-64,0 0 96,0 0-96,0 0 32,0 0 32,0 0-32,0 0-32,0 0 32,0 0 32,0 0-64,0 0 64,0 0 0,0 0-64,0 0 64,0 0-32,0 0 0,0 0-32,0 0 96,0 0-96,0 0 32,0 0-32,0 0 64,0 0-32,0 0 0,0 0 0,0 0 0,0 0 0,0 0-32,0 0 96,0 0-96,0 0 32,0 0-32,0 0 64,0 0-64,0 0 64,0 0 0,0 0-64,0 0 64,0 0-64,0 0 32,0 0-64,0 0 96,0 0-96,0 0 64,0 0-32,0 0-32,0 0 0,0 0-64,0 0 32,0 0-96,0 0-33,0 0-191,0 0-32,0 0-289,0 0-96,0 0-416,0 0-288,0 0-930,0 0-1921,0 0-2434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customXml" Target="../ink/ink2.xml"/><Relationship Id="rId18" Type="http://schemas.openxmlformats.org/officeDocument/2006/relationships/image" Target="../media/image8.emf"/><Relationship Id="rId26" Type="http://schemas.openxmlformats.org/officeDocument/2006/relationships/image" Target="../media/image4.emf"/><Relationship Id="rId3" Type="http://schemas.openxmlformats.org/officeDocument/2006/relationships/customXml" Target="../ink/ink1.xml"/><Relationship Id="rId21" Type="http://schemas.openxmlformats.org/officeDocument/2006/relationships/customXml" Target="../ink/ink6.xml"/><Relationship Id="rId34" Type="http://schemas.openxmlformats.org/officeDocument/2006/relationships/image" Target="../media/image13.emf"/><Relationship Id="rId12" Type="http://schemas.openxmlformats.org/officeDocument/2006/relationships/image" Target="../media/image5.emf"/><Relationship Id="rId17" Type="http://schemas.openxmlformats.org/officeDocument/2006/relationships/customXml" Target="../ink/ink4.xml"/><Relationship Id="rId25" Type="http://schemas.openxmlformats.org/officeDocument/2006/relationships/customXml" Target="../ink/ink8.xml"/><Relationship Id="rId33" Type="http://schemas.openxmlformats.org/officeDocument/2006/relationships/customXml" Target="../ink/ink12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7.emf"/><Relationship Id="rId20" Type="http://schemas.openxmlformats.org/officeDocument/2006/relationships/image" Target="../media/image9.emf"/><Relationship Id="rId29" Type="http://schemas.openxmlformats.org/officeDocument/2006/relationships/customXml" Target="../ink/ink10.xml"/><Relationship Id="rId1" Type="http://schemas.openxmlformats.org/officeDocument/2006/relationships/slideLayout" Target="../slideLayouts/slideLayout1.xml"/><Relationship Id="rId24" Type="http://schemas.openxmlformats.org/officeDocument/2006/relationships/image" Target="../media/image3.emf"/><Relationship Id="rId32" Type="http://schemas.openxmlformats.org/officeDocument/2006/relationships/image" Target="../media/image12.emf"/><Relationship Id="rId15" Type="http://schemas.openxmlformats.org/officeDocument/2006/relationships/customXml" Target="../ink/ink3.xml"/><Relationship Id="rId23" Type="http://schemas.openxmlformats.org/officeDocument/2006/relationships/customXml" Target="../ink/ink7.xml"/><Relationship Id="rId28" Type="http://schemas.openxmlformats.org/officeDocument/2006/relationships/image" Target="../media/image10.emf"/><Relationship Id="rId19" Type="http://schemas.openxmlformats.org/officeDocument/2006/relationships/customXml" Target="../ink/ink5.xml"/><Relationship Id="rId31" Type="http://schemas.openxmlformats.org/officeDocument/2006/relationships/customXml" Target="../ink/ink11.xml"/><Relationship Id="rId14" Type="http://schemas.openxmlformats.org/officeDocument/2006/relationships/image" Target="../media/image6.emf"/><Relationship Id="rId22" Type="http://schemas.openxmlformats.org/officeDocument/2006/relationships/image" Target="../media/image2.emf"/><Relationship Id="rId27" Type="http://schemas.openxmlformats.org/officeDocument/2006/relationships/customXml" Target="../ink/ink9.xml"/><Relationship Id="rId30" Type="http://schemas.openxmlformats.org/officeDocument/2006/relationships/image" Target="../media/image1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16.xml"/><Relationship Id="rId13" Type="http://schemas.openxmlformats.org/officeDocument/2006/relationships/customXml" Target="../ink/ink20.xml"/><Relationship Id="rId18" Type="http://schemas.openxmlformats.org/officeDocument/2006/relationships/customXml" Target="../ink/ink25.xml"/><Relationship Id="rId26" Type="http://schemas.openxmlformats.org/officeDocument/2006/relationships/image" Target="../media/image17.emf"/><Relationship Id="rId3" Type="http://schemas.openxmlformats.org/officeDocument/2006/relationships/image" Target="../media/image10.emf"/><Relationship Id="rId21" Type="http://schemas.openxmlformats.org/officeDocument/2006/relationships/customXml" Target="../ink/ink27.xml"/><Relationship Id="rId7" Type="http://schemas.openxmlformats.org/officeDocument/2006/relationships/image" Target="../media/image12.emf"/><Relationship Id="rId12" Type="http://schemas.openxmlformats.org/officeDocument/2006/relationships/image" Target="../media/image13.emf"/><Relationship Id="rId17" Type="http://schemas.openxmlformats.org/officeDocument/2006/relationships/customXml" Target="../ink/ink24.xml"/><Relationship Id="rId25" Type="http://schemas.openxmlformats.org/officeDocument/2006/relationships/customXml" Target="../ink/ink29.xml"/><Relationship Id="rId2" Type="http://schemas.openxmlformats.org/officeDocument/2006/relationships/customXml" Target="../ink/ink13.xml"/><Relationship Id="rId16" Type="http://schemas.openxmlformats.org/officeDocument/2006/relationships/customXml" Target="../ink/ink23.xml"/><Relationship Id="rId20" Type="http://schemas.openxmlformats.org/officeDocument/2006/relationships/image" Target="../media/image14.emf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15.xml"/><Relationship Id="rId11" Type="http://schemas.openxmlformats.org/officeDocument/2006/relationships/customXml" Target="../ink/ink19.xml"/><Relationship Id="rId24" Type="http://schemas.openxmlformats.org/officeDocument/2006/relationships/image" Target="../media/image16.emf"/><Relationship Id="rId5" Type="http://schemas.openxmlformats.org/officeDocument/2006/relationships/image" Target="../media/image11.emf"/><Relationship Id="rId15" Type="http://schemas.openxmlformats.org/officeDocument/2006/relationships/customXml" Target="../ink/ink22.xml"/><Relationship Id="rId23" Type="http://schemas.openxmlformats.org/officeDocument/2006/relationships/customXml" Target="../ink/ink28.xml"/><Relationship Id="rId10" Type="http://schemas.openxmlformats.org/officeDocument/2006/relationships/customXml" Target="../ink/ink18.xml"/><Relationship Id="rId19" Type="http://schemas.openxmlformats.org/officeDocument/2006/relationships/customXml" Target="../ink/ink26.xml"/><Relationship Id="rId4" Type="http://schemas.openxmlformats.org/officeDocument/2006/relationships/customXml" Target="../ink/ink14.xml"/><Relationship Id="rId9" Type="http://schemas.openxmlformats.org/officeDocument/2006/relationships/customXml" Target="../ink/ink17.xml"/><Relationship Id="rId14" Type="http://schemas.openxmlformats.org/officeDocument/2006/relationships/customXml" Target="../ink/ink21.xml"/><Relationship Id="rId22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33.xml"/><Relationship Id="rId13" Type="http://schemas.openxmlformats.org/officeDocument/2006/relationships/customXml" Target="../ink/ink37.xml"/><Relationship Id="rId18" Type="http://schemas.openxmlformats.org/officeDocument/2006/relationships/customXml" Target="../ink/ink42.xml"/><Relationship Id="rId26" Type="http://schemas.openxmlformats.org/officeDocument/2006/relationships/image" Target="../media/image17.emf"/><Relationship Id="rId3" Type="http://schemas.openxmlformats.org/officeDocument/2006/relationships/image" Target="../media/image100.emf"/><Relationship Id="rId21" Type="http://schemas.openxmlformats.org/officeDocument/2006/relationships/customXml" Target="../ink/ink44.xml"/><Relationship Id="rId7" Type="http://schemas.openxmlformats.org/officeDocument/2006/relationships/image" Target="../media/image120.emf"/><Relationship Id="rId12" Type="http://schemas.openxmlformats.org/officeDocument/2006/relationships/image" Target="../media/image130.emf"/><Relationship Id="rId17" Type="http://schemas.openxmlformats.org/officeDocument/2006/relationships/customXml" Target="../ink/ink41.xml"/><Relationship Id="rId25" Type="http://schemas.openxmlformats.org/officeDocument/2006/relationships/customXml" Target="../ink/ink46.xml"/><Relationship Id="rId2" Type="http://schemas.openxmlformats.org/officeDocument/2006/relationships/customXml" Target="../ink/ink30.xml"/><Relationship Id="rId16" Type="http://schemas.openxmlformats.org/officeDocument/2006/relationships/customXml" Target="../ink/ink40.xml"/><Relationship Id="rId20" Type="http://schemas.openxmlformats.org/officeDocument/2006/relationships/image" Target="../media/image14.emf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32.xml"/><Relationship Id="rId11" Type="http://schemas.openxmlformats.org/officeDocument/2006/relationships/customXml" Target="../ink/ink36.xml"/><Relationship Id="rId24" Type="http://schemas.openxmlformats.org/officeDocument/2006/relationships/image" Target="../media/image16.emf"/><Relationship Id="rId5" Type="http://schemas.openxmlformats.org/officeDocument/2006/relationships/image" Target="../media/image110.emf"/><Relationship Id="rId15" Type="http://schemas.openxmlformats.org/officeDocument/2006/relationships/customXml" Target="../ink/ink39.xml"/><Relationship Id="rId23" Type="http://schemas.openxmlformats.org/officeDocument/2006/relationships/customXml" Target="../ink/ink45.xml"/><Relationship Id="rId10" Type="http://schemas.openxmlformats.org/officeDocument/2006/relationships/customXml" Target="../ink/ink35.xml"/><Relationship Id="rId19" Type="http://schemas.openxmlformats.org/officeDocument/2006/relationships/customXml" Target="../ink/ink43.xml"/><Relationship Id="rId4" Type="http://schemas.openxmlformats.org/officeDocument/2006/relationships/customXml" Target="../ink/ink31.xml"/><Relationship Id="rId9" Type="http://schemas.openxmlformats.org/officeDocument/2006/relationships/customXml" Target="../ink/ink34.xml"/><Relationship Id="rId14" Type="http://schemas.openxmlformats.org/officeDocument/2006/relationships/customXml" Target="../ink/ink38.xml"/><Relationship Id="rId22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ink/ink50.xml"/><Relationship Id="rId13" Type="http://schemas.openxmlformats.org/officeDocument/2006/relationships/customXml" Target="../ink/ink54.xml"/><Relationship Id="rId18" Type="http://schemas.openxmlformats.org/officeDocument/2006/relationships/customXml" Target="../ink/ink59.xml"/><Relationship Id="rId26" Type="http://schemas.openxmlformats.org/officeDocument/2006/relationships/image" Target="../media/image17.emf"/><Relationship Id="rId3" Type="http://schemas.openxmlformats.org/officeDocument/2006/relationships/image" Target="../media/image100.emf"/><Relationship Id="rId21" Type="http://schemas.openxmlformats.org/officeDocument/2006/relationships/customXml" Target="../ink/ink61.xml"/><Relationship Id="rId7" Type="http://schemas.openxmlformats.org/officeDocument/2006/relationships/image" Target="../media/image120.emf"/><Relationship Id="rId12" Type="http://schemas.openxmlformats.org/officeDocument/2006/relationships/image" Target="../media/image130.emf"/><Relationship Id="rId17" Type="http://schemas.openxmlformats.org/officeDocument/2006/relationships/customXml" Target="../ink/ink58.xml"/><Relationship Id="rId25" Type="http://schemas.openxmlformats.org/officeDocument/2006/relationships/customXml" Target="../ink/ink63.xml"/><Relationship Id="rId2" Type="http://schemas.openxmlformats.org/officeDocument/2006/relationships/customXml" Target="../ink/ink47.xml"/><Relationship Id="rId16" Type="http://schemas.openxmlformats.org/officeDocument/2006/relationships/customXml" Target="../ink/ink57.xml"/><Relationship Id="rId20" Type="http://schemas.openxmlformats.org/officeDocument/2006/relationships/image" Target="../media/image14.emf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49.xml"/><Relationship Id="rId11" Type="http://schemas.openxmlformats.org/officeDocument/2006/relationships/customXml" Target="../ink/ink53.xml"/><Relationship Id="rId24" Type="http://schemas.openxmlformats.org/officeDocument/2006/relationships/image" Target="../media/image16.emf"/><Relationship Id="rId5" Type="http://schemas.openxmlformats.org/officeDocument/2006/relationships/image" Target="../media/image110.emf"/><Relationship Id="rId15" Type="http://schemas.openxmlformats.org/officeDocument/2006/relationships/customXml" Target="../ink/ink56.xml"/><Relationship Id="rId23" Type="http://schemas.openxmlformats.org/officeDocument/2006/relationships/customXml" Target="../ink/ink62.xml"/><Relationship Id="rId10" Type="http://schemas.openxmlformats.org/officeDocument/2006/relationships/customXml" Target="../ink/ink52.xml"/><Relationship Id="rId19" Type="http://schemas.openxmlformats.org/officeDocument/2006/relationships/customXml" Target="../ink/ink60.xml"/><Relationship Id="rId4" Type="http://schemas.openxmlformats.org/officeDocument/2006/relationships/customXml" Target="../ink/ink48.xml"/><Relationship Id="rId9" Type="http://schemas.openxmlformats.org/officeDocument/2006/relationships/customXml" Target="../ink/ink51.xml"/><Relationship Id="rId14" Type="http://schemas.openxmlformats.org/officeDocument/2006/relationships/customXml" Target="../ink/ink55.xml"/><Relationship Id="rId22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806951" y="800100"/>
            <a:ext cx="7596563" cy="1384995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I use a picture graph to tell how many more kids prefer the swings than the slide?</a:t>
            </a:r>
            <a:endParaRPr lang="en-US" sz="2800" dirty="0">
              <a:solidFill>
                <a:schemeClr val="accent5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37" name="Ink 136"/>
              <p14:cNvContentPartPr/>
              <p14:nvPr/>
            </p14:nvContentPartPr>
            <p14:xfrm>
              <a:off x="5517232" y="3120366"/>
              <a:ext cx="1227960" cy="1078200"/>
            </p14:xfrm>
          </p:contentPart>
        </mc:Choice>
        <mc:Fallback xmlns="">
          <p:pic>
            <p:nvPicPr>
              <p:cNvPr id="137" name="Ink 13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507512" y="3105606"/>
                <a:ext cx="1252440" cy="110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41" name="Ink 140"/>
              <p14:cNvContentPartPr/>
              <p14:nvPr/>
            </p14:nvContentPartPr>
            <p14:xfrm>
              <a:off x="5762752" y="3815526"/>
              <a:ext cx="773280" cy="92880"/>
            </p14:xfrm>
          </p:contentPart>
        </mc:Choice>
        <mc:Fallback xmlns="">
          <p:pic>
            <p:nvPicPr>
              <p:cNvPr id="141" name="Ink 14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748352" y="3803286"/>
                <a:ext cx="800280" cy="11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42" name="Ink 141"/>
              <p14:cNvContentPartPr/>
              <p14:nvPr/>
            </p14:nvContentPartPr>
            <p14:xfrm>
              <a:off x="5540632" y="3189486"/>
              <a:ext cx="37800" cy="961560"/>
            </p14:xfrm>
          </p:contentPart>
        </mc:Choice>
        <mc:Fallback xmlns="">
          <p:pic>
            <p:nvPicPr>
              <p:cNvPr id="142" name="Ink 141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526592" y="3177606"/>
                <a:ext cx="68040" cy="9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43" name="Ink 142"/>
              <p14:cNvContentPartPr/>
              <p14:nvPr/>
            </p14:nvContentPartPr>
            <p14:xfrm>
              <a:off x="5755912" y="3212526"/>
              <a:ext cx="305640" cy="700920"/>
            </p14:xfrm>
          </p:contentPart>
        </mc:Choice>
        <mc:Fallback xmlns="">
          <p:pic>
            <p:nvPicPr>
              <p:cNvPr id="143" name="Ink 142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740432" y="3198126"/>
                <a:ext cx="336240" cy="73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44" name="Ink 143"/>
              <p14:cNvContentPartPr/>
              <p14:nvPr/>
            </p14:nvContentPartPr>
            <p14:xfrm>
              <a:off x="6271432" y="3143046"/>
              <a:ext cx="230400" cy="742320"/>
            </p14:xfrm>
          </p:contentPart>
        </mc:Choice>
        <mc:Fallback xmlns="">
          <p:pic>
            <p:nvPicPr>
              <p:cNvPr id="144" name="Ink 143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258832" y="3130446"/>
                <a:ext cx="257400" cy="76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1" name="Ink 10"/>
              <p14:cNvContentPartPr/>
              <p14:nvPr/>
            </p14:nvContentPartPr>
            <p14:xfrm>
              <a:off x="2532780" y="3425106"/>
              <a:ext cx="161280" cy="81072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518020" y="3414666"/>
                <a:ext cx="186480" cy="83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2" name="Ink 11"/>
              <p14:cNvContentPartPr/>
              <p14:nvPr/>
            </p14:nvContentPartPr>
            <p14:xfrm>
              <a:off x="2532780" y="3403146"/>
              <a:ext cx="161640" cy="85572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517660" y="3390546"/>
                <a:ext cx="190080" cy="88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3" name="Ink 12"/>
              <p14:cNvContentPartPr/>
              <p14:nvPr/>
            </p14:nvContentPartPr>
            <p14:xfrm>
              <a:off x="2717820" y="3470466"/>
              <a:ext cx="742320" cy="81108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2706300" y="3458586"/>
                <a:ext cx="768960" cy="83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4" name="Ink 13"/>
              <p14:cNvContentPartPr/>
              <p14:nvPr/>
            </p14:nvContentPartPr>
            <p14:xfrm>
              <a:off x="2758500" y="3386586"/>
              <a:ext cx="724680" cy="77868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2747700" y="3375426"/>
                <a:ext cx="752760" cy="80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15" name="Ink 14"/>
              <p14:cNvContentPartPr/>
              <p14:nvPr/>
            </p14:nvContentPartPr>
            <p14:xfrm>
              <a:off x="2660580" y="3307386"/>
              <a:ext cx="34200" cy="18648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2649780" y="3298026"/>
                <a:ext cx="54720" cy="20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16" name="Ink 15"/>
              <p14:cNvContentPartPr/>
              <p14:nvPr/>
            </p14:nvContentPartPr>
            <p14:xfrm>
              <a:off x="2762100" y="3237906"/>
              <a:ext cx="25920" cy="17424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2751448" y="3227466"/>
                <a:ext cx="47224" cy="19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17" name="Ink 16"/>
              <p14:cNvContentPartPr/>
              <p14:nvPr/>
            </p14:nvContentPartPr>
            <p14:xfrm>
              <a:off x="2683620" y="3389466"/>
              <a:ext cx="80280" cy="13860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2673180" y="3379386"/>
                <a:ext cx="100800" cy="159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1028700"/>
            <a:ext cx="8001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have learned to solve compare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information from a picture 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3501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solve compare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information from a picture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914400"/>
            <a:ext cx="777240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 </a:t>
            </a:r>
          </a:p>
          <a:p>
            <a:pPr algn="ctr"/>
            <a:r>
              <a:rPr lang="en-US" sz="2800" dirty="0">
                <a:solidFill>
                  <a:srgbClr val="0070C0"/>
                </a:solidFill>
                <a:latin typeface="Orly's Font 2" charset="0"/>
              </a:rPr>
              <a:t>Forgetting that comparing is </a:t>
            </a:r>
            <a:endParaRPr lang="en-US" sz="2800" dirty="0" smtClean="0">
              <a:solidFill>
                <a:srgbClr val="0070C0"/>
              </a:solidFill>
              <a:latin typeface="Orly's Font 2" charset="0"/>
            </a:endParaRPr>
          </a:p>
          <a:p>
            <a:pPr algn="ctr"/>
            <a:r>
              <a:rPr lang="en-US" sz="2800" dirty="0" smtClean="0">
                <a:solidFill>
                  <a:srgbClr val="0070C0"/>
                </a:solidFill>
                <a:latin typeface="Orly's Font 2" charset="0"/>
              </a:rPr>
              <a:t>finding the difference.  </a:t>
            </a:r>
          </a:p>
          <a:p>
            <a:pPr algn="ctr"/>
            <a:endParaRPr lang="en-US" sz="2800" dirty="0" smtClean="0">
              <a:solidFill>
                <a:srgbClr val="0070C0"/>
              </a:solidFill>
              <a:latin typeface="Orly's Font 2" charset="0"/>
            </a:endParaRPr>
          </a:p>
          <a:p>
            <a:pPr algn="ctr"/>
            <a:r>
              <a:rPr lang="en-US" sz="2800" dirty="0" smtClean="0">
                <a:solidFill>
                  <a:srgbClr val="0070C0"/>
                </a:solidFill>
                <a:latin typeface="Orly's Font 2" charset="0"/>
              </a:rPr>
              <a:t>We can add or subtract </a:t>
            </a:r>
          </a:p>
          <a:p>
            <a:pPr algn="ctr"/>
            <a:r>
              <a:rPr lang="en-US" sz="2800" dirty="0" smtClean="0">
                <a:solidFill>
                  <a:srgbClr val="0070C0"/>
                </a:solidFill>
                <a:latin typeface="Orly's Font 2" charset="0"/>
              </a:rPr>
              <a:t>to find the difference.</a:t>
            </a:r>
          </a:p>
          <a:p>
            <a:pPr algn="ctr"/>
            <a:endParaRPr lang="en-US" sz="2800" dirty="0">
              <a:solidFill>
                <a:srgbClr val="0070C0"/>
              </a:solidFill>
              <a:latin typeface="Orly's Font 2" charset="0"/>
            </a:endParaRPr>
          </a:p>
          <a:p>
            <a:r>
              <a:rPr lang="en-US" sz="2800" dirty="0">
                <a:solidFill>
                  <a:srgbClr val="0070C0"/>
                </a:solidFill>
                <a:latin typeface="Orly's Font 2" charset="0"/>
              </a:rPr>
              <a:t> </a:t>
            </a:r>
          </a:p>
          <a:p>
            <a:r>
              <a:rPr lang="en-US" sz="2800" dirty="0" smtClean="0">
                <a:solidFill>
                  <a:srgbClr val="0070C0"/>
                </a:solidFill>
                <a:latin typeface="Orly's Font 2" charset="0"/>
              </a:rPr>
              <a:t>            7-5 = 2    or   5 </a:t>
            </a:r>
            <a:r>
              <a:rPr lang="en-US" sz="2800" dirty="0">
                <a:solidFill>
                  <a:srgbClr val="0070C0"/>
                </a:solidFill>
                <a:latin typeface="Orly's Font 2" charset="0"/>
              </a:rPr>
              <a:t>+ ? = 7</a:t>
            </a:r>
          </a:p>
          <a:p>
            <a:pPr algn="ctr"/>
            <a:r>
              <a:rPr lang="en-US" sz="2800" dirty="0">
                <a:solidFill>
                  <a:srgbClr val="0070C0"/>
                </a:solidFill>
                <a:latin typeface="Orly's Font 2" charset="0"/>
              </a:rPr>
              <a:t> </a:t>
            </a:r>
          </a:p>
          <a:p>
            <a:pPr algn="ctr"/>
            <a:r>
              <a:rPr lang="en-US" sz="2800" dirty="0">
                <a:solidFill>
                  <a:srgbClr val="0070C0"/>
                </a:solidFill>
                <a:latin typeface="Orly's Font 2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2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61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2171700" y="4915391"/>
            <a:ext cx="5204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Favorite Playground Equipment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78460" y="3757873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7200" y="3921274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211974" y="247922"/>
            <a:ext cx="4286250" cy="417323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4228519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257219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400219" y="247922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3094780" y="4419795"/>
            <a:ext cx="52491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  seesaw    slide       swing      monkey bars </a:t>
            </a:r>
            <a:endParaRPr lang="en-US" sz="1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1" name="Smiley Face 40"/>
          <p:cNvSpPr/>
          <p:nvPr/>
        </p:nvSpPr>
        <p:spPr>
          <a:xfrm>
            <a:off x="1299320" y="391246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Smiley Face 41"/>
          <p:cNvSpPr/>
          <p:nvPr/>
        </p:nvSpPr>
        <p:spPr>
          <a:xfrm>
            <a:off x="3429000" y="379064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Smiley Face 42"/>
          <p:cNvSpPr/>
          <p:nvPr/>
        </p:nvSpPr>
        <p:spPr>
          <a:xfrm>
            <a:off x="3429000" y="3130953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Smiley Face 43"/>
          <p:cNvSpPr/>
          <p:nvPr/>
        </p:nvSpPr>
        <p:spPr>
          <a:xfrm>
            <a:off x="3429000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Smiley Face 44"/>
          <p:cNvSpPr/>
          <p:nvPr/>
        </p:nvSpPr>
        <p:spPr>
          <a:xfrm>
            <a:off x="6622198" y="18055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Smiley Face 45"/>
          <p:cNvSpPr/>
          <p:nvPr/>
        </p:nvSpPr>
        <p:spPr>
          <a:xfrm>
            <a:off x="6629400" y="381119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Smiley Face 46"/>
          <p:cNvSpPr/>
          <p:nvPr/>
        </p:nvSpPr>
        <p:spPr>
          <a:xfrm>
            <a:off x="6629400" y="314582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Smiley Face 47"/>
          <p:cNvSpPr/>
          <p:nvPr/>
        </p:nvSpPr>
        <p:spPr>
          <a:xfrm>
            <a:off x="4416471" y="381119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Smiley Face 48"/>
          <p:cNvSpPr/>
          <p:nvPr/>
        </p:nvSpPr>
        <p:spPr>
          <a:xfrm>
            <a:off x="4416471" y="31238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Smiley Face 49"/>
          <p:cNvSpPr/>
          <p:nvPr/>
        </p:nvSpPr>
        <p:spPr>
          <a:xfrm>
            <a:off x="6629400" y="247449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Smiley Face 50"/>
          <p:cNvSpPr/>
          <p:nvPr/>
        </p:nvSpPr>
        <p:spPr>
          <a:xfrm>
            <a:off x="5486400" y="3811191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Smiley Face 51"/>
          <p:cNvSpPr/>
          <p:nvPr/>
        </p:nvSpPr>
        <p:spPr>
          <a:xfrm>
            <a:off x="5486400" y="3135376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Smiley Face 52"/>
          <p:cNvSpPr/>
          <p:nvPr/>
        </p:nvSpPr>
        <p:spPr>
          <a:xfrm>
            <a:off x="5486400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Smiley Face 53"/>
          <p:cNvSpPr/>
          <p:nvPr/>
        </p:nvSpPr>
        <p:spPr>
          <a:xfrm>
            <a:off x="5486583" y="181777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Smiley Face 54"/>
          <p:cNvSpPr/>
          <p:nvPr/>
        </p:nvSpPr>
        <p:spPr>
          <a:xfrm>
            <a:off x="5486583" y="11430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Smiley Face 55"/>
          <p:cNvSpPr/>
          <p:nvPr/>
        </p:nvSpPr>
        <p:spPr>
          <a:xfrm>
            <a:off x="5486583" y="4572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25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 animBg="1"/>
      <p:bldP spid="33" grpId="1" animBg="1"/>
      <p:bldP spid="34" grpId="0"/>
      <p:bldP spid="34" grpId="1"/>
      <p:bldP spid="35" grpId="0" animBg="1"/>
      <p:bldP spid="35" grpId="1" animBg="1"/>
      <p:bldP spid="40" grpId="0"/>
      <p:bldP spid="40" grpId="1"/>
      <p:bldP spid="41" grpId="0" animBg="1"/>
      <p:bldP spid="41" grpId="1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4228519" y="3745891"/>
            <a:ext cx="2171699" cy="673904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228519" y="3021935"/>
            <a:ext cx="2171699" cy="723955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11974" y="247922"/>
            <a:ext cx="4286250" cy="417323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228519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257219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400219" y="247922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Smiley Face 65"/>
          <p:cNvSpPr/>
          <p:nvPr/>
        </p:nvSpPr>
        <p:spPr>
          <a:xfrm>
            <a:off x="3429000" y="379064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Smiley Face 66"/>
          <p:cNvSpPr/>
          <p:nvPr/>
        </p:nvSpPr>
        <p:spPr>
          <a:xfrm>
            <a:off x="3429000" y="3130953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" name="Smiley Face 67"/>
          <p:cNvSpPr/>
          <p:nvPr/>
        </p:nvSpPr>
        <p:spPr>
          <a:xfrm>
            <a:off x="3429000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Smiley Face 68"/>
          <p:cNvSpPr/>
          <p:nvPr/>
        </p:nvSpPr>
        <p:spPr>
          <a:xfrm>
            <a:off x="6622198" y="18055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Smiley Face 69"/>
          <p:cNvSpPr/>
          <p:nvPr/>
        </p:nvSpPr>
        <p:spPr>
          <a:xfrm>
            <a:off x="6629400" y="381119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Smiley Face 70"/>
          <p:cNvSpPr/>
          <p:nvPr/>
        </p:nvSpPr>
        <p:spPr>
          <a:xfrm>
            <a:off x="6629400" y="314582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Smiley Face 71"/>
          <p:cNvSpPr/>
          <p:nvPr/>
        </p:nvSpPr>
        <p:spPr>
          <a:xfrm>
            <a:off x="4416471" y="381119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Smiley Face 72"/>
          <p:cNvSpPr/>
          <p:nvPr/>
        </p:nvSpPr>
        <p:spPr>
          <a:xfrm>
            <a:off x="4416471" y="31238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" name="Smiley Face 73"/>
          <p:cNvSpPr/>
          <p:nvPr/>
        </p:nvSpPr>
        <p:spPr>
          <a:xfrm>
            <a:off x="6629400" y="247449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Smiley Face 74"/>
          <p:cNvSpPr/>
          <p:nvPr/>
        </p:nvSpPr>
        <p:spPr>
          <a:xfrm>
            <a:off x="5486400" y="3811191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Smiley Face 75"/>
          <p:cNvSpPr/>
          <p:nvPr/>
        </p:nvSpPr>
        <p:spPr>
          <a:xfrm>
            <a:off x="5486400" y="3135376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7" name="Smiley Face 76"/>
          <p:cNvSpPr/>
          <p:nvPr/>
        </p:nvSpPr>
        <p:spPr>
          <a:xfrm>
            <a:off x="5486400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8" name="Smiley Face 77"/>
          <p:cNvSpPr/>
          <p:nvPr/>
        </p:nvSpPr>
        <p:spPr>
          <a:xfrm>
            <a:off x="5486583" y="181777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9" name="Smiley Face 78"/>
          <p:cNvSpPr/>
          <p:nvPr/>
        </p:nvSpPr>
        <p:spPr>
          <a:xfrm>
            <a:off x="5486583" y="11430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0" name="Smiley Face 79"/>
          <p:cNvSpPr/>
          <p:nvPr/>
        </p:nvSpPr>
        <p:spPr>
          <a:xfrm>
            <a:off x="5486583" y="4572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426694" y="1945242"/>
            <a:ext cx="22022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 6 </a:t>
            </a:r>
            <a:r>
              <a:rPr lang="en-US" dirty="0" smtClean="0">
                <a:solidFill>
                  <a:srgbClr val="0070C0"/>
                </a:solidFill>
                <a:latin typeface="Orly's Font 2" charset="0"/>
              </a:rPr>
              <a:t>-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 2 = 4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316836" y="2563008"/>
            <a:ext cx="2379337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2 + ? = 6</a:t>
            </a:r>
          </a:p>
          <a:p>
            <a:pPr marL="0" indent="0" algn="ctr">
              <a:buFont typeface="Wingdings" pitchFamily="2" charset="2"/>
              <a:buNone/>
            </a:pP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-102726" y="1112508"/>
            <a:ext cx="3314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</a:rPr>
              <a:t>4 more prefer the swing than the slide.</a:t>
            </a:r>
            <a:endParaRPr lang="en-US" sz="2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389856" y="3262682"/>
            <a:ext cx="2202206" cy="966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2 </a:t>
            </a:r>
            <a:r>
              <a:rPr lang="en-US" dirty="0">
                <a:solidFill>
                  <a:schemeClr val="accent5"/>
                </a:solidFill>
                <a:latin typeface="Orly's Font 2" pitchFamily="66" charset="0"/>
              </a:rPr>
              <a:t>+ 4 = 6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 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3094780" y="4419795"/>
            <a:ext cx="52491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  seesaw    slide       swing      monkey bars </a:t>
            </a:r>
            <a:endParaRPr lang="en-US" sz="1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2171700" y="4915391"/>
            <a:ext cx="5204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Favorite Playground Equipment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78460" y="3757873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7200" y="3921274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sp>
        <p:nvSpPr>
          <p:cNvPr id="45" name="Smiley Face 44"/>
          <p:cNvSpPr/>
          <p:nvPr/>
        </p:nvSpPr>
        <p:spPr>
          <a:xfrm>
            <a:off x="1299320" y="391246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4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 animBg="1"/>
      <p:bldP spid="77" grpId="1" animBg="1"/>
      <p:bldP spid="78" grpId="1" animBg="1"/>
      <p:bldP spid="79" grpId="1" animBg="1"/>
      <p:bldP spid="80" grpId="1" animBg="1"/>
      <p:bldP spid="32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114300" y="800100"/>
            <a:ext cx="3429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1 more student needs to vote for seesaw to equal the monkey bar votes.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211974" y="2357875"/>
            <a:ext cx="4286251" cy="66405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211974" y="3757873"/>
            <a:ext cx="4286250" cy="661922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211975" y="3021935"/>
            <a:ext cx="4286250" cy="735938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 bwMode="auto">
          <a:xfrm>
            <a:off x="557435" y="2286000"/>
            <a:ext cx="25890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4 -3 = 1</a:t>
            </a: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     </a:t>
            </a:r>
            <a:endParaRPr lang="en-US" sz="1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 bwMode="auto">
          <a:xfrm>
            <a:off x="562301" y="2784663"/>
            <a:ext cx="25890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3 + ? = 4</a:t>
            </a:r>
            <a:r>
              <a:rPr lang="en-US" sz="1600" dirty="0" smtClean="0">
                <a:solidFill>
                  <a:schemeClr val="accent5"/>
                </a:solidFill>
                <a:latin typeface="Orly's Font 2" pitchFamily="66" charset="0"/>
              </a:rPr>
              <a:t>  </a:t>
            </a:r>
            <a:endParaRPr lang="en-US" sz="16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5" name="Text Placeholder 2"/>
          <p:cNvSpPr txBox="1">
            <a:spLocks/>
          </p:cNvSpPr>
          <p:nvPr/>
        </p:nvSpPr>
        <p:spPr bwMode="auto">
          <a:xfrm>
            <a:off x="562301" y="3338370"/>
            <a:ext cx="25890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3 + 1 = 4</a:t>
            </a:r>
            <a:r>
              <a:rPr lang="en-US" sz="1600" dirty="0" smtClean="0">
                <a:solidFill>
                  <a:schemeClr val="accent5"/>
                </a:solidFill>
                <a:latin typeface="Orly's Font 2" pitchFamily="66" charset="0"/>
              </a:rPr>
              <a:t>  </a:t>
            </a:r>
            <a:endParaRPr lang="en-US" sz="16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211974" y="247922"/>
            <a:ext cx="4286250" cy="417323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4228519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5257219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400219" y="247922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Smiley Face 41"/>
          <p:cNvSpPr/>
          <p:nvPr/>
        </p:nvSpPr>
        <p:spPr>
          <a:xfrm>
            <a:off x="3429000" y="379064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Smiley Face 45"/>
          <p:cNvSpPr/>
          <p:nvPr/>
        </p:nvSpPr>
        <p:spPr>
          <a:xfrm>
            <a:off x="3429000" y="3130953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Smiley Face 46"/>
          <p:cNvSpPr/>
          <p:nvPr/>
        </p:nvSpPr>
        <p:spPr>
          <a:xfrm>
            <a:off x="3429000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Smiley Face 47"/>
          <p:cNvSpPr/>
          <p:nvPr/>
        </p:nvSpPr>
        <p:spPr>
          <a:xfrm>
            <a:off x="6622198" y="18055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Smiley Face 48"/>
          <p:cNvSpPr/>
          <p:nvPr/>
        </p:nvSpPr>
        <p:spPr>
          <a:xfrm>
            <a:off x="6629400" y="381119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Smiley Face 49"/>
          <p:cNvSpPr/>
          <p:nvPr/>
        </p:nvSpPr>
        <p:spPr>
          <a:xfrm>
            <a:off x="6629400" y="314582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Smiley Face 50"/>
          <p:cNvSpPr/>
          <p:nvPr/>
        </p:nvSpPr>
        <p:spPr>
          <a:xfrm>
            <a:off x="6629400" y="247449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Smiley Face 51"/>
          <p:cNvSpPr/>
          <p:nvPr/>
        </p:nvSpPr>
        <p:spPr>
          <a:xfrm>
            <a:off x="5486400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Smiley Face 52"/>
          <p:cNvSpPr/>
          <p:nvPr/>
        </p:nvSpPr>
        <p:spPr>
          <a:xfrm>
            <a:off x="5486583" y="181777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Smiley Face 53"/>
          <p:cNvSpPr/>
          <p:nvPr/>
        </p:nvSpPr>
        <p:spPr>
          <a:xfrm>
            <a:off x="5486583" y="11430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Smiley Face 54"/>
          <p:cNvSpPr/>
          <p:nvPr/>
        </p:nvSpPr>
        <p:spPr>
          <a:xfrm>
            <a:off x="5486583" y="4572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 bwMode="auto">
          <a:xfrm>
            <a:off x="3094780" y="4419795"/>
            <a:ext cx="52491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  seesaw    slide       swing      monkey bars </a:t>
            </a:r>
            <a:endParaRPr lang="en-US" sz="1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 bwMode="auto">
          <a:xfrm>
            <a:off x="2171700" y="4915391"/>
            <a:ext cx="5204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Favorite Playground Equipment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278460" y="3757873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57200" y="3921274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sp>
        <p:nvSpPr>
          <p:cNvPr id="62" name="Smiley Face 61"/>
          <p:cNvSpPr/>
          <p:nvPr/>
        </p:nvSpPr>
        <p:spPr>
          <a:xfrm>
            <a:off x="4416471" y="381119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Smiley Face 62"/>
          <p:cNvSpPr/>
          <p:nvPr/>
        </p:nvSpPr>
        <p:spPr>
          <a:xfrm>
            <a:off x="4416471" y="31238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Smiley Face 63"/>
          <p:cNvSpPr/>
          <p:nvPr/>
        </p:nvSpPr>
        <p:spPr>
          <a:xfrm>
            <a:off x="5486400" y="3811191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" name="Smiley Face 64"/>
          <p:cNvSpPr/>
          <p:nvPr/>
        </p:nvSpPr>
        <p:spPr>
          <a:xfrm>
            <a:off x="5486400" y="3135376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1" name="Smiley Face 80"/>
          <p:cNvSpPr/>
          <p:nvPr/>
        </p:nvSpPr>
        <p:spPr>
          <a:xfrm>
            <a:off x="1299320" y="391246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628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 animBg="1"/>
      <p:bldP spid="37" grpId="0" animBg="1"/>
      <p:bldP spid="41" grpId="0" animBg="1"/>
      <p:bldP spid="43" grpId="0"/>
      <p:bldP spid="44" grpId="0"/>
      <p:bldP spid="45" grpId="0"/>
      <p:bldP spid="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02806" y="9144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Sports our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c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lass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p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lays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5488" y="1558378"/>
            <a:ext cx="8115300" cy="2267049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58531" y="2307862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558531" y="3060694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571500" y="4229100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" y="4374553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273031" y="1583102"/>
            <a:ext cx="17230" cy="22670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558531" y="3315923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soccer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487901" y="2516571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basketball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524072" y="1708420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football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Ink 11"/>
              <p14:cNvContentPartPr/>
              <p14:nvPr/>
            </p14:nvContentPartPr>
            <p14:xfrm>
              <a:off x="2499012" y="1724416"/>
              <a:ext cx="771532" cy="583446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86417" y="1714338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3" name="Ink 12"/>
              <p14:cNvContentPartPr/>
              <p14:nvPr/>
            </p14:nvContentPartPr>
            <p14:xfrm>
              <a:off x="3403114" y="1680046"/>
              <a:ext cx="771532" cy="583446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90519" y="1669962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" name="Ink 13"/>
              <p14:cNvContentPartPr/>
              <p14:nvPr/>
            </p14:nvContentPartPr>
            <p14:xfrm>
              <a:off x="4401865" y="1680046"/>
              <a:ext cx="771532" cy="583446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89264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5" name="Ink 14"/>
              <p14:cNvContentPartPr/>
              <p14:nvPr/>
            </p14:nvContentPartPr>
            <p14:xfrm>
              <a:off x="5316265" y="1707054"/>
              <a:ext cx="771532" cy="583446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03664" y="169697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" name="Ink 15"/>
              <p14:cNvContentPartPr/>
              <p14:nvPr/>
            </p14:nvContentPartPr>
            <p14:xfrm>
              <a:off x="6230665" y="1680046"/>
              <a:ext cx="771532" cy="583446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18064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7" name="Ink 16"/>
              <p14:cNvContentPartPr/>
              <p14:nvPr/>
            </p14:nvContentPartPr>
            <p14:xfrm>
              <a:off x="7073631" y="1680547"/>
              <a:ext cx="771532" cy="583446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61030" y="1670469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8" name="Ink 17"/>
              <p14:cNvContentPartPr/>
              <p14:nvPr/>
            </p14:nvContentPartPr>
            <p14:xfrm>
              <a:off x="7902299" y="1680046"/>
              <a:ext cx="771532" cy="583446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889698" y="1669962"/>
                <a:ext cx="794934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9" name="Ink 18"/>
              <p14:cNvContentPartPr/>
              <p14:nvPr/>
            </p14:nvContentPartPr>
            <p14:xfrm>
              <a:off x="2499012" y="2424903"/>
              <a:ext cx="771532" cy="583446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86417" y="2414825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0" name="Ink 19"/>
              <p14:cNvContentPartPr/>
              <p14:nvPr/>
            </p14:nvContentPartPr>
            <p14:xfrm>
              <a:off x="3394433" y="2449121"/>
              <a:ext cx="771532" cy="583446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381832" y="2439043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1" name="Ink 20"/>
              <p14:cNvContentPartPr/>
              <p14:nvPr/>
            </p14:nvContentPartPr>
            <p14:xfrm>
              <a:off x="4370035" y="2424903"/>
              <a:ext cx="771532" cy="583446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57434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2" name="Ink 21"/>
              <p14:cNvContentPartPr/>
              <p14:nvPr/>
            </p14:nvContentPartPr>
            <p14:xfrm>
              <a:off x="5316265" y="2424903"/>
              <a:ext cx="771532" cy="583446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03664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3" name="Ink 22"/>
              <p14:cNvContentPartPr/>
              <p14:nvPr/>
            </p14:nvContentPartPr>
            <p14:xfrm>
              <a:off x="6230665" y="2424903"/>
              <a:ext cx="771532" cy="583446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18064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4" name="Ink 23"/>
              <p14:cNvContentPartPr/>
              <p14:nvPr/>
            </p14:nvContentPartPr>
            <p14:xfrm>
              <a:off x="2499012" y="3181751"/>
              <a:ext cx="771532" cy="583446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86417" y="3171673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5" name="Ink 24"/>
              <p14:cNvContentPartPr/>
              <p14:nvPr/>
            </p14:nvContentPartPr>
            <p14:xfrm>
              <a:off x="3344597" y="3241981"/>
              <a:ext cx="771532" cy="583446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332002" y="3231897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6" name="Ink 25"/>
              <p14:cNvContentPartPr/>
              <p14:nvPr/>
            </p14:nvContentPartPr>
            <p14:xfrm>
              <a:off x="4384872" y="3215682"/>
              <a:ext cx="771532" cy="583446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372277" y="3205604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7" name="Ink 26"/>
              <p14:cNvContentPartPr/>
              <p14:nvPr/>
            </p14:nvContentPartPr>
            <p14:xfrm>
              <a:off x="5316265" y="3215682"/>
              <a:ext cx="771532" cy="583446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5303664" y="3205604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8" name="Ink 27"/>
              <p14:cNvContentPartPr/>
              <p14:nvPr/>
            </p14:nvContentPartPr>
            <p14:xfrm>
              <a:off x="1320484" y="4281960"/>
              <a:ext cx="771532" cy="583446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307889" y="4271882"/>
                <a:ext cx="794923" cy="60612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5388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61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32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6" grpId="0" animBg="1"/>
      <p:bldP spid="6" grpId="1" animBg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75488" y="1558378"/>
            <a:ext cx="8115300" cy="2267049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58531" y="2307862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558531" y="3060694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273031" y="1583102"/>
            <a:ext cx="17230" cy="22670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558531" y="3315923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soccer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487901" y="2516571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basketball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524072" y="1708420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football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Ink 11"/>
              <p14:cNvContentPartPr/>
              <p14:nvPr/>
            </p14:nvContentPartPr>
            <p14:xfrm>
              <a:off x="2499012" y="1724416"/>
              <a:ext cx="771532" cy="583446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86417" y="1714338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3" name="Ink 12"/>
              <p14:cNvContentPartPr/>
              <p14:nvPr/>
            </p14:nvContentPartPr>
            <p14:xfrm>
              <a:off x="3403114" y="1680046"/>
              <a:ext cx="771532" cy="583446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90519" y="1669962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" name="Ink 13"/>
              <p14:cNvContentPartPr/>
              <p14:nvPr/>
            </p14:nvContentPartPr>
            <p14:xfrm>
              <a:off x="4401865" y="1680046"/>
              <a:ext cx="771532" cy="583446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89264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5" name="Ink 14"/>
              <p14:cNvContentPartPr/>
              <p14:nvPr/>
            </p14:nvContentPartPr>
            <p14:xfrm>
              <a:off x="5316265" y="1707054"/>
              <a:ext cx="771532" cy="583446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03664" y="169697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" name="Ink 15"/>
              <p14:cNvContentPartPr/>
              <p14:nvPr/>
            </p14:nvContentPartPr>
            <p14:xfrm>
              <a:off x="6230665" y="1680046"/>
              <a:ext cx="771532" cy="583446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18064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7" name="Ink 16"/>
              <p14:cNvContentPartPr/>
              <p14:nvPr/>
            </p14:nvContentPartPr>
            <p14:xfrm>
              <a:off x="7073631" y="1680547"/>
              <a:ext cx="771532" cy="583446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61030" y="1670469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8" name="Ink 17"/>
              <p14:cNvContentPartPr/>
              <p14:nvPr/>
            </p14:nvContentPartPr>
            <p14:xfrm>
              <a:off x="7902299" y="1680046"/>
              <a:ext cx="771532" cy="583446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889698" y="1669962"/>
                <a:ext cx="794934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9" name="Ink 18"/>
              <p14:cNvContentPartPr/>
              <p14:nvPr/>
            </p14:nvContentPartPr>
            <p14:xfrm>
              <a:off x="2499012" y="2424903"/>
              <a:ext cx="771532" cy="583446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86417" y="2414825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0" name="Ink 19"/>
              <p14:cNvContentPartPr/>
              <p14:nvPr/>
            </p14:nvContentPartPr>
            <p14:xfrm>
              <a:off x="3394433" y="2449121"/>
              <a:ext cx="771532" cy="583446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381832" y="2439043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1" name="Ink 20"/>
              <p14:cNvContentPartPr/>
              <p14:nvPr/>
            </p14:nvContentPartPr>
            <p14:xfrm>
              <a:off x="4370035" y="2424903"/>
              <a:ext cx="771532" cy="583446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57434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2" name="Ink 21"/>
              <p14:cNvContentPartPr/>
              <p14:nvPr/>
            </p14:nvContentPartPr>
            <p14:xfrm>
              <a:off x="5316265" y="2424903"/>
              <a:ext cx="771532" cy="583446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03664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3" name="Ink 22"/>
              <p14:cNvContentPartPr/>
              <p14:nvPr/>
            </p14:nvContentPartPr>
            <p14:xfrm>
              <a:off x="6230665" y="2424903"/>
              <a:ext cx="771532" cy="583446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18064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4" name="Ink 23"/>
              <p14:cNvContentPartPr/>
              <p14:nvPr/>
            </p14:nvContentPartPr>
            <p14:xfrm>
              <a:off x="2499012" y="3181751"/>
              <a:ext cx="771532" cy="583446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86417" y="3171673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5" name="Ink 24"/>
              <p14:cNvContentPartPr/>
              <p14:nvPr/>
            </p14:nvContentPartPr>
            <p14:xfrm>
              <a:off x="3344597" y="3241981"/>
              <a:ext cx="771532" cy="583446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332002" y="3231897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6" name="Ink 25"/>
              <p14:cNvContentPartPr/>
              <p14:nvPr/>
            </p14:nvContentPartPr>
            <p14:xfrm>
              <a:off x="4384872" y="3215682"/>
              <a:ext cx="771532" cy="583446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372277" y="3205604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7" name="Ink 26"/>
              <p14:cNvContentPartPr/>
              <p14:nvPr/>
            </p14:nvContentPartPr>
            <p14:xfrm>
              <a:off x="5316265" y="3215682"/>
              <a:ext cx="771532" cy="583446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5303664" y="3205604"/>
                <a:ext cx="794934" cy="606122"/>
              </a:xfrm>
              <a:prstGeom prst="rect">
                <a:avLst/>
              </a:prstGeom>
            </p:spPr>
          </p:pic>
        </mc:Fallback>
      </mc:AlternateContent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2866929" y="4081904"/>
            <a:ext cx="649069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300" dirty="0" smtClean="0">
                <a:solidFill>
                  <a:schemeClr val="accent1"/>
                </a:solidFill>
                <a:latin typeface="Orly's Font 2" pitchFamily="66" charset="0"/>
              </a:rPr>
              <a:t>3  fewer kids play soccer than football.</a:t>
            </a:r>
            <a:endParaRPr lang="en-US" sz="23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307490" y="1583102"/>
            <a:ext cx="963054" cy="2216026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270545" y="1558378"/>
            <a:ext cx="958556" cy="224075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229102" y="1583102"/>
            <a:ext cx="990680" cy="2216026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219782" y="1583102"/>
            <a:ext cx="1010883" cy="2216026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2976516" y="4484483"/>
            <a:ext cx="181111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300" dirty="0" smtClean="0">
                <a:solidFill>
                  <a:schemeClr val="accent5"/>
                </a:solidFill>
                <a:latin typeface="Orly's Font 2" pitchFamily="66" charset="0"/>
              </a:rPr>
              <a:t>7 - 4 = 3</a:t>
            </a:r>
            <a:endParaRPr lang="en-US" sz="23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2980168" y="4881518"/>
            <a:ext cx="447922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300" dirty="0" smtClean="0">
                <a:solidFill>
                  <a:srgbClr val="0070C0"/>
                </a:solidFill>
                <a:latin typeface="Orly's Font 2" pitchFamily="66" charset="0"/>
              </a:rPr>
              <a:t>4 + ? = 7           4 + 3 = 7</a:t>
            </a:r>
            <a:endParaRPr lang="en-US" sz="23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1102806" y="9144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Sports our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c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lass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p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lays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71500" y="4229100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1500" y="4374553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41" name="Ink 40"/>
              <p14:cNvContentPartPr/>
              <p14:nvPr/>
            </p14:nvContentPartPr>
            <p14:xfrm>
              <a:off x="1320484" y="4281960"/>
              <a:ext cx="771532" cy="583446"/>
            </p14:xfrm>
          </p:contentPart>
        </mc:Choice>
        <mc:Fallback xmlns="">
          <p:pic>
            <p:nvPicPr>
              <p:cNvPr id="41" name="Ink 40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307889" y="4271882"/>
                <a:ext cx="794923" cy="60612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850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31" grpId="0"/>
      <p:bldP spid="32" grpId="0" animBg="1"/>
      <p:bldP spid="33" grpId="0" animBg="1"/>
      <p:bldP spid="34" grpId="0" animBg="1"/>
      <p:bldP spid="35" grpId="0" animBg="1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75488" y="1558378"/>
            <a:ext cx="8115300" cy="2267049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58531" y="2307862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558531" y="3060694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273031" y="1583102"/>
            <a:ext cx="17230" cy="22670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558531" y="3315923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soccer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487901" y="2516571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basketball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524072" y="1708420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football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Ink 11"/>
              <p14:cNvContentPartPr/>
              <p14:nvPr/>
            </p14:nvContentPartPr>
            <p14:xfrm>
              <a:off x="2499012" y="1724416"/>
              <a:ext cx="771532" cy="583446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86417" y="1714338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3" name="Ink 12"/>
              <p14:cNvContentPartPr/>
              <p14:nvPr/>
            </p14:nvContentPartPr>
            <p14:xfrm>
              <a:off x="3403114" y="1680046"/>
              <a:ext cx="771532" cy="583446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90519" y="1669962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" name="Ink 13"/>
              <p14:cNvContentPartPr/>
              <p14:nvPr/>
            </p14:nvContentPartPr>
            <p14:xfrm>
              <a:off x="4401865" y="1680046"/>
              <a:ext cx="771532" cy="583446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89264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5" name="Ink 14"/>
              <p14:cNvContentPartPr/>
              <p14:nvPr/>
            </p14:nvContentPartPr>
            <p14:xfrm>
              <a:off x="5316265" y="1707054"/>
              <a:ext cx="771532" cy="583446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03664" y="169697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" name="Ink 15"/>
              <p14:cNvContentPartPr/>
              <p14:nvPr/>
            </p14:nvContentPartPr>
            <p14:xfrm>
              <a:off x="6230665" y="1680046"/>
              <a:ext cx="771532" cy="583446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18064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7" name="Ink 16"/>
              <p14:cNvContentPartPr/>
              <p14:nvPr/>
            </p14:nvContentPartPr>
            <p14:xfrm>
              <a:off x="7073631" y="1680547"/>
              <a:ext cx="771532" cy="583446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61030" y="1670469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8" name="Ink 17"/>
              <p14:cNvContentPartPr/>
              <p14:nvPr/>
            </p14:nvContentPartPr>
            <p14:xfrm>
              <a:off x="7902299" y="1680046"/>
              <a:ext cx="771532" cy="583446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889698" y="1669962"/>
                <a:ext cx="794934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9" name="Ink 18"/>
              <p14:cNvContentPartPr/>
              <p14:nvPr/>
            </p14:nvContentPartPr>
            <p14:xfrm>
              <a:off x="2499012" y="2424903"/>
              <a:ext cx="771532" cy="583446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86417" y="2414825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0" name="Ink 19"/>
              <p14:cNvContentPartPr/>
              <p14:nvPr/>
            </p14:nvContentPartPr>
            <p14:xfrm>
              <a:off x="3394433" y="2449121"/>
              <a:ext cx="771532" cy="583446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381832" y="2439043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1" name="Ink 20"/>
              <p14:cNvContentPartPr/>
              <p14:nvPr/>
            </p14:nvContentPartPr>
            <p14:xfrm>
              <a:off x="4370035" y="2424903"/>
              <a:ext cx="771532" cy="583446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57434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2" name="Ink 21"/>
              <p14:cNvContentPartPr/>
              <p14:nvPr/>
            </p14:nvContentPartPr>
            <p14:xfrm>
              <a:off x="5316265" y="2424903"/>
              <a:ext cx="771532" cy="583446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03664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3" name="Ink 22"/>
              <p14:cNvContentPartPr/>
              <p14:nvPr/>
            </p14:nvContentPartPr>
            <p14:xfrm>
              <a:off x="6230665" y="2424903"/>
              <a:ext cx="771532" cy="583446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18064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4" name="Ink 23"/>
              <p14:cNvContentPartPr/>
              <p14:nvPr/>
            </p14:nvContentPartPr>
            <p14:xfrm>
              <a:off x="2499012" y="3181751"/>
              <a:ext cx="771532" cy="583446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86417" y="3171673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5" name="Ink 24"/>
              <p14:cNvContentPartPr/>
              <p14:nvPr/>
            </p14:nvContentPartPr>
            <p14:xfrm>
              <a:off x="3344597" y="3241981"/>
              <a:ext cx="771532" cy="583446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332002" y="3231897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6" name="Ink 25"/>
              <p14:cNvContentPartPr/>
              <p14:nvPr/>
            </p14:nvContentPartPr>
            <p14:xfrm>
              <a:off x="4384872" y="3215682"/>
              <a:ext cx="771532" cy="583446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372277" y="3205604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7" name="Ink 26"/>
              <p14:cNvContentPartPr/>
              <p14:nvPr/>
            </p14:nvContentPartPr>
            <p14:xfrm>
              <a:off x="5316265" y="3215682"/>
              <a:ext cx="771532" cy="583446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5303664" y="3205604"/>
                <a:ext cx="794934" cy="606122"/>
              </a:xfrm>
              <a:prstGeom prst="rect">
                <a:avLst/>
              </a:prstGeom>
            </p:spPr>
          </p:pic>
        </mc:Fallback>
      </mc:AlternateContent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2846688" y="3926923"/>
            <a:ext cx="62973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/>
                </a:solidFill>
                <a:latin typeface="Orly's Font 2" pitchFamily="66" charset="0"/>
              </a:rPr>
              <a:t>2 more kids  will need to play basketball to equal  the football players.</a:t>
            </a:r>
            <a:endParaRPr lang="en-US" sz="1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2884777" y="4561840"/>
            <a:ext cx="411741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300" dirty="0" smtClean="0">
                <a:solidFill>
                  <a:schemeClr val="accent1"/>
                </a:solidFill>
                <a:latin typeface="Orly's Font 2" pitchFamily="66" charset="0"/>
              </a:rPr>
              <a:t>5 + ? = 7            5 + </a:t>
            </a:r>
            <a:r>
              <a:rPr lang="en-US" sz="2300" dirty="0" smtClean="0">
                <a:solidFill>
                  <a:schemeClr val="accent5"/>
                </a:solidFill>
                <a:latin typeface="Orly's Font 2" pitchFamily="66" charset="0"/>
              </a:rPr>
              <a:t>2 </a:t>
            </a:r>
            <a:r>
              <a:rPr lang="en-US" sz="2300" dirty="0" smtClean="0">
                <a:solidFill>
                  <a:schemeClr val="accent1"/>
                </a:solidFill>
                <a:latin typeface="Orly's Font 2" pitchFamily="66" charset="0"/>
              </a:rPr>
              <a:t>= 7  </a:t>
            </a:r>
            <a:endParaRPr lang="en-US" sz="23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307490" y="1583102"/>
            <a:ext cx="1037107" cy="1449465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344597" y="1558378"/>
            <a:ext cx="1025438" cy="1502316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370035" y="1583102"/>
            <a:ext cx="946230" cy="1477592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316265" y="1583102"/>
            <a:ext cx="914399" cy="1477592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230665" y="1583102"/>
            <a:ext cx="842966" cy="1449465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2884778" y="5040124"/>
            <a:ext cx="388620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300" dirty="0" smtClean="0">
                <a:solidFill>
                  <a:schemeClr val="accent5"/>
                </a:solidFill>
                <a:latin typeface="Orly's Font 2" pitchFamily="66" charset="0"/>
              </a:rPr>
              <a:t>7 -5 = 2</a:t>
            </a:r>
            <a:r>
              <a:rPr lang="en-US" sz="2300" dirty="0" smtClean="0">
                <a:solidFill>
                  <a:schemeClr val="accent1"/>
                </a:solidFill>
                <a:latin typeface="Orly's Font 2" pitchFamily="66" charset="0"/>
              </a:rPr>
              <a:t>  </a:t>
            </a:r>
            <a:endParaRPr lang="en-US" sz="23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71500" y="4229100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1500" y="4374553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39" name="Ink 38"/>
              <p14:cNvContentPartPr/>
              <p14:nvPr/>
            </p14:nvContentPartPr>
            <p14:xfrm>
              <a:off x="1320484" y="4281960"/>
              <a:ext cx="771532" cy="583446"/>
            </p14:xfrm>
          </p:contentPart>
        </mc:Choice>
        <mc:Fallback xmlns="">
          <p:pic>
            <p:nvPicPr>
              <p:cNvPr id="39" name="Ink 38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307889" y="4271882"/>
                <a:ext cx="794923" cy="606122"/>
              </a:xfrm>
              <a:prstGeom prst="rect">
                <a:avLst/>
              </a:prstGeom>
            </p:spPr>
          </p:pic>
        </mc:Fallback>
      </mc:AlternateContent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1102806" y="9144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Sports our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c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lass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p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lays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89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7491</TotalTime>
  <Words>238</Words>
  <Application>Microsoft Office PowerPoint</Application>
  <PresentationFormat>On-screen Show (16:10)</PresentationFormat>
  <Paragraphs>60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319</cp:revision>
  <dcterms:created xsi:type="dcterms:W3CDTF">2011-06-12T17:04:43Z</dcterms:created>
  <dcterms:modified xsi:type="dcterms:W3CDTF">2015-06-07T14:11:16Z</dcterms:modified>
</cp:coreProperties>
</file>